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32399288" cy="43200638"/>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30" d="100"/>
          <a:sy n="30" d="100"/>
        </p:scale>
        <p:origin x="402" y="-46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29947" y="7070108"/>
            <a:ext cx="27539395" cy="15040222"/>
          </a:xfrm>
        </p:spPr>
        <p:txBody>
          <a:bodyPr anchor="b"/>
          <a:lstStyle>
            <a:lvl1pPr algn="ctr">
              <a:defRPr sz="21259"/>
            </a:lvl1pPr>
          </a:lstStyle>
          <a:p>
            <a:r>
              <a:rPr lang="pt-BR"/>
              <a:t>Clique para editar o título mestre</a:t>
            </a:r>
            <a:endParaRPr lang="en-US" dirty="0"/>
          </a:p>
        </p:txBody>
      </p:sp>
      <p:sp>
        <p:nvSpPr>
          <p:cNvPr id="3" name="Subtitle 2"/>
          <p:cNvSpPr>
            <a:spLocks noGrp="1"/>
          </p:cNvSpPr>
          <p:nvPr>
            <p:ph type="subTitle" idx="1"/>
          </p:nvPr>
        </p:nvSpPr>
        <p:spPr>
          <a:xfrm>
            <a:off x="4049911" y="22690338"/>
            <a:ext cx="24299466" cy="10430151"/>
          </a:xfrm>
        </p:spPr>
        <p:txBody>
          <a:bodyPr/>
          <a:lstStyle>
            <a:lvl1pPr marL="0" indent="0" algn="ctr">
              <a:buNone/>
              <a:defRPr sz="8504"/>
            </a:lvl1pPr>
            <a:lvl2pPr marL="1619951" indent="0" algn="ctr">
              <a:buNone/>
              <a:defRPr sz="7086"/>
            </a:lvl2pPr>
            <a:lvl3pPr marL="3239902" indent="0" algn="ctr">
              <a:buNone/>
              <a:defRPr sz="6378"/>
            </a:lvl3pPr>
            <a:lvl4pPr marL="4859853" indent="0" algn="ctr">
              <a:buNone/>
              <a:defRPr sz="5669"/>
            </a:lvl4pPr>
            <a:lvl5pPr marL="6479804" indent="0" algn="ctr">
              <a:buNone/>
              <a:defRPr sz="5669"/>
            </a:lvl5pPr>
            <a:lvl6pPr marL="8099755" indent="0" algn="ctr">
              <a:buNone/>
              <a:defRPr sz="5669"/>
            </a:lvl6pPr>
            <a:lvl7pPr marL="9719706" indent="0" algn="ctr">
              <a:buNone/>
              <a:defRPr sz="5669"/>
            </a:lvl7pPr>
            <a:lvl8pPr marL="11339657" indent="0" algn="ctr">
              <a:buNone/>
              <a:defRPr sz="5669"/>
            </a:lvl8pPr>
            <a:lvl9pPr marL="12959608" indent="0" algn="ctr">
              <a:buNone/>
              <a:defRPr sz="5669"/>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6219249C-64FE-4BFE-A62E-D20743902798}" type="datetimeFigureOut">
              <a:rPr lang="pt-BR" smtClean="0"/>
              <a:t>22/08/2024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3330081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219249C-64FE-4BFE-A62E-D20743902798}" type="datetimeFigureOut">
              <a:rPr lang="pt-BR" smtClean="0"/>
              <a:t>22/08/2024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1868675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185742" y="2300034"/>
            <a:ext cx="6986096" cy="3661054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2227453" y="2300034"/>
            <a:ext cx="20553298" cy="36610544"/>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219249C-64FE-4BFE-A62E-D20743902798}" type="datetimeFigureOut">
              <a:rPr lang="pt-BR" smtClean="0"/>
              <a:t>22/08/2024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458503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219249C-64FE-4BFE-A62E-D20743902798}" type="datetimeFigureOut">
              <a:rPr lang="pt-BR" smtClean="0"/>
              <a:t>22/08/2024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573779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2210578" y="10770172"/>
            <a:ext cx="27944386" cy="17970262"/>
          </a:xfrm>
        </p:spPr>
        <p:txBody>
          <a:bodyPr anchor="b"/>
          <a:lstStyle>
            <a:lvl1pPr>
              <a:defRPr sz="21259"/>
            </a:lvl1pPr>
          </a:lstStyle>
          <a:p>
            <a:r>
              <a:rPr lang="pt-BR"/>
              <a:t>Clique para editar o título mestre</a:t>
            </a:r>
            <a:endParaRPr lang="en-US" dirty="0"/>
          </a:p>
        </p:txBody>
      </p:sp>
      <p:sp>
        <p:nvSpPr>
          <p:cNvPr id="3" name="Text Placeholder 2"/>
          <p:cNvSpPr>
            <a:spLocks noGrp="1"/>
          </p:cNvSpPr>
          <p:nvPr>
            <p:ph type="body" idx="1"/>
          </p:nvPr>
        </p:nvSpPr>
        <p:spPr>
          <a:xfrm>
            <a:off x="2210578" y="28910440"/>
            <a:ext cx="27944386" cy="9450136"/>
          </a:xfrm>
        </p:spPr>
        <p:txBody>
          <a:bodyPr/>
          <a:lstStyle>
            <a:lvl1pPr marL="0" indent="0">
              <a:buNone/>
              <a:defRPr sz="8504">
                <a:solidFill>
                  <a:schemeClr val="tx1"/>
                </a:solidFill>
              </a:defRPr>
            </a:lvl1pPr>
            <a:lvl2pPr marL="1619951" indent="0">
              <a:buNone/>
              <a:defRPr sz="7086">
                <a:solidFill>
                  <a:schemeClr val="tx1">
                    <a:tint val="75000"/>
                  </a:schemeClr>
                </a:solidFill>
              </a:defRPr>
            </a:lvl2pPr>
            <a:lvl3pPr marL="3239902" indent="0">
              <a:buNone/>
              <a:defRPr sz="6378">
                <a:solidFill>
                  <a:schemeClr val="tx1">
                    <a:tint val="75000"/>
                  </a:schemeClr>
                </a:solidFill>
              </a:defRPr>
            </a:lvl3pPr>
            <a:lvl4pPr marL="4859853" indent="0">
              <a:buNone/>
              <a:defRPr sz="5669">
                <a:solidFill>
                  <a:schemeClr val="tx1">
                    <a:tint val="75000"/>
                  </a:schemeClr>
                </a:solidFill>
              </a:defRPr>
            </a:lvl4pPr>
            <a:lvl5pPr marL="6479804" indent="0">
              <a:buNone/>
              <a:defRPr sz="5669">
                <a:solidFill>
                  <a:schemeClr val="tx1">
                    <a:tint val="75000"/>
                  </a:schemeClr>
                </a:solidFill>
              </a:defRPr>
            </a:lvl5pPr>
            <a:lvl6pPr marL="8099755" indent="0">
              <a:buNone/>
              <a:defRPr sz="5669">
                <a:solidFill>
                  <a:schemeClr val="tx1">
                    <a:tint val="75000"/>
                  </a:schemeClr>
                </a:solidFill>
              </a:defRPr>
            </a:lvl6pPr>
            <a:lvl7pPr marL="9719706" indent="0">
              <a:buNone/>
              <a:defRPr sz="5669">
                <a:solidFill>
                  <a:schemeClr val="tx1">
                    <a:tint val="75000"/>
                  </a:schemeClr>
                </a:solidFill>
              </a:defRPr>
            </a:lvl7pPr>
            <a:lvl8pPr marL="11339657" indent="0">
              <a:buNone/>
              <a:defRPr sz="5669">
                <a:solidFill>
                  <a:schemeClr val="tx1">
                    <a:tint val="75000"/>
                  </a:schemeClr>
                </a:solidFill>
              </a:defRPr>
            </a:lvl8pPr>
            <a:lvl9pPr marL="12959608" indent="0">
              <a:buNone/>
              <a:defRPr sz="5669">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6219249C-64FE-4BFE-A62E-D20743902798}" type="datetimeFigureOut">
              <a:rPr lang="pt-BR" smtClean="0"/>
              <a:t>22/08/2024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3412643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2227451" y="11500170"/>
            <a:ext cx="13769697" cy="274104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16402140" y="11500170"/>
            <a:ext cx="13769697" cy="2741040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219249C-64FE-4BFE-A62E-D20743902798}" type="datetimeFigureOut">
              <a:rPr lang="pt-BR" smtClean="0"/>
              <a:t>22/08/2024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2177599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2231671" y="2300044"/>
            <a:ext cx="27944386" cy="8350126"/>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2231675" y="10590160"/>
            <a:ext cx="13706415"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pt-BR"/>
              <a:t>Editar estilos de texto Mestre</a:t>
            </a:r>
          </a:p>
        </p:txBody>
      </p:sp>
      <p:sp>
        <p:nvSpPr>
          <p:cNvPr id="4" name="Content Placeholder 3"/>
          <p:cNvSpPr>
            <a:spLocks noGrp="1"/>
          </p:cNvSpPr>
          <p:nvPr>
            <p:ph sz="half" idx="2"/>
          </p:nvPr>
        </p:nvSpPr>
        <p:spPr>
          <a:xfrm>
            <a:off x="2231675" y="15780233"/>
            <a:ext cx="13706415" cy="2321034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16402142" y="10590160"/>
            <a:ext cx="13773917" cy="5190073"/>
          </a:xfrm>
        </p:spPr>
        <p:txBody>
          <a:bodyPr anchor="b"/>
          <a:lstStyle>
            <a:lvl1pPr marL="0" indent="0">
              <a:buNone/>
              <a:defRPr sz="8504" b="1"/>
            </a:lvl1pPr>
            <a:lvl2pPr marL="1619951" indent="0">
              <a:buNone/>
              <a:defRPr sz="7086" b="1"/>
            </a:lvl2pPr>
            <a:lvl3pPr marL="3239902" indent="0">
              <a:buNone/>
              <a:defRPr sz="6378" b="1"/>
            </a:lvl3pPr>
            <a:lvl4pPr marL="4859853" indent="0">
              <a:buNone/>
              <a:defRPr sz="5669" b="1"/>
            </a:lvl4pPr>
            <a:lvl5pPr marL="6479804" indent="0">
              <a:buNone/>
              <a:defRPr sz="5669" b="1"/>
            </a:lvl5pPr>
            <a:lvl6pPr marL="8099755" indent="0">
              <a:buNone/>
              <a:defRPr sz="5669" b="1"/>
            </a:lvl6pPr>
            <a:lvl7pPr marL="9719706" indent="0">
              <a:buNone/>
              <a:defRPr sz="5669" b="1"/>
            </a:lvl7pPr>
            <a:lvl8pPr marL="11339657" indent="0">
              <a:buNone/>
              <a:defRPr sz="5669" b="1"/>
            </a:lvl8pPr>
            <a:lvl9pPr marL="12959608" indent="0">
              <a:buNone/>
              <a:defRPr sz="5669" b="1"/>
            </a:lvl9pPr>
          </a:lstStyle>
          <a:p>
            <a:pPr lvl="0"/>
            <a:r>
              <a:rPr lang="pt-BR"/>
              <a:t>Editar estilos de texto Mestre</a:t>
            </a:r>
          </a:p>
        </p:txBody>
      </p:sp>
      <p:sp>
        <p:nvSpPr>
          <p:cNvPr id="6" name="Content Placeholder 5"/>
          <p:cNvSpPr>
            <a:spLocks noGrp="1"/>
          </p:cNvSpPr>
          <p:nvPr>
            <p:ph sz="quarter" idx="4"/>
          </p:nvPr>
        </p:nvSpPr>
        <p:spPr>
          <a:xfrm>
            <a:off x="16402142" y="15780233"/>
            <a:ext cx="13773917" cy="23210346"/>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219249C-64FE-4BFE-A62E-D20743902798}" type="datetimeFigureOut">
              <a:rPr lang="pt-BR" smtClean="0"/>
              <a:t>22/08/2024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197683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219249C-64FE-4BFE-A62E-D20743902798}" type="datetimeFigureOut">
              <a:rPr lang="pt-BR" smtClean="0"/>
              <a:t>22/08/2024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3243888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19249C-64FE-4BFE-A62E-D20743902798}" type="datetimeFigureOut">
              <a:rPr lang="pt-BR" smtClean="0"/>
              <a:t>22/08/2024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2559265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pt-BR"/>
              <a:t>Clique para editar o título mestre</a:t>
            </a:r>
            <a:endParaRPr lang="en-US" dirty="0"/>
          </a:p>
        </p:txBody>
      </p:sp>
      <p:sp>
        <p:nvSpPr>
          <p:cNvPr id="3" name="Content Placeholder 2"/>
          <p:cNvSpPr>
            <a:spLocks noGrp="1"/>
          </p:cNvSpPr>
          <p:nvPr>
            <p:ph idx="1"/>
          </p:nvPr>
        </p:nvSpPr>
        <p:spPr>
          <a:xfrm>
            <a:off x="13773917" y="6220102"/>
            <a:ext cx="16402140" cy="30700453"/>
          </a:xfrm>
        </p:spPr>
        <p:txBody>
          <a:bodyPr/>
          <a:lstStyle>
            <a:lvl1pPr>
              <a:defRPr sz="11338"/>
            </a:lvl1pPr>
            <a:lvl2pPr>
              <a:defRPr sz="9921"/>
            </a:lvl2pPr>
            <a:lvl3pPr>
              <a:defRPr sz="8504"/>
            </a:lvl3pPr>
            <a:lvl4pPr>
              <a:defRPr sz="7086"/>
            </a:lvl4pPr>
            <a:lvl5pPr>
              <a:defRPr sz="7086"/>
            </a:lvl5pPr>
            <a:lvl6pPr>
              <a:defRPr sz="7086"/>
            </a:lvl6pPr>
            <a:lvl7pPr>
              <a:defRPr sz="7086"/>
            </a:lvl7pPr>
            <a:lvl8pPr>
              <a:defRPr sz="7086"/>
            </a:lvl8pPr>
            <a:lvl9pPr>
              <a:defRPr sz="7086"/>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pt-BR"/>
              <a:t>Editar estilos de texto Mestre</a:t>
            </a:r>
          </a:p>
        </p:txBody>
      </p:sp>
      <p:sp>
        <p:nvSpPr>
          <p:cNvPr id="5" name="Date Placeholder 4"/>
          <p:cNvSpPr>
            <a:spLocks noGrp="1"/>
          </p:cNvSpPr>
          <p:nvPr>
            <p:ph type="dt" sz="half" idx="10"/>
          </p:nvPr>
        </p:nvSpPr>
        <p:spPr/>
        <p:txBody>
          <a:bodyPr/>
          <a:lstStyle/>
          <a:p>
            <a:fld id="{6219249C-64FE-4BFE-A62E-D20743902798}" type="datetimeFigureOut">
              <a:rPr lang="pt-BR" smtClean="0"/>
              <a:t>22/08/2024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2947979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2231671" y="2880042"/>
            <a:ext cx="10449614" cy="10080149"/>
          </a:xfrm>
        </p:spPr>
        <p:txBody>
          <a:bodyPr anchor="b"/>
          <a:lstStyle>
            <a:lvl1pPr>
              <a:defRPr sz="11338"/>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3773917" y="6220102"/>
            <a:ext cx="16402140" cy="30700453"/>
          </a:xfrm>
        </p:spPr>
        <p:txBody>
          <a:bodyPr anchor="t"/>
          <a:lstStyle>
            <a:lvl1pPr marL="0" indent="0">
              <a:buNone/>
              <a:defRPr sz="11338"/>
            </a:lvl1pPr>
            <a:lvl2pPr marL="1619951" indent="0">
              <a:buNone/>
              <a:defRPr sz="9921"/>
            </a:lvl2pPr>
            <a:lvl3pPr marL="3239902" indent="0">
              <a:buNone/>
              <a:defRPr sz="8504"/>
            </a:lvl3pPr>
            <a:lvl4pPr marL="4859853" indent="0">
              <a:buNone/>
              <a:defRPr sz="7086"/>
            </a:lvl4pPr>
            <a:lvl5pPr marL="6479804" indent="0">
              <a:buNone/>
              <a:defRPr sz="7086"/>
            </a:lvl5pPr>
            <a:lvl6pPr marL="8099755" indent="0">
              <a:buNone/>
              <a:defRPr sz="7086"/>
            </a:lvl6pPr>
            <a:lvl7pPr marL="9719706" indent="0">
              <a:buNone/>
              <a:defRPr sz="7086"/>
            </a:lvl7pPr>
            <a:lvl8pPr marL="11339657" indent="0">
              <a:buNone/>
              <a:defRPr sz="7086"/>
            </a:lvl8pPr>
            <a:lvl9pPr marL="12959608" indent="0">
              <a:buNone/>
              <a:defRPr sz="7086"/>
            </a:lvl9pPr>
          </a:lstStyle>
          <a:p>
            <a:r>
              <a:rPr lang="pt-BR"/>
              <a:t>Clique no ícone para adicionar uma imagem</a:t>
            </a:r>
            <a:endParaRPr lang="en-US" dirty="0"/>
          </a:p>
        </p:txBody>
      </p:sp>
      <p:sp>
        <p:nvSpPr>
          <p:cNvPr id="4" name="Text Placeholder 3"/>
          <p:cNvSpPr>
            <a:spLocks noGrp="1"/>
          </p:cNvSpPr>
          <p:nvPr>
            <p:ph type="body" sz="half" idx="2"/>
          </p:nvPr>
        </p:nvSpPr>
        <p:spPr>
          <a:xfrm>
            <a:off x="2231671" y="12960191"/>
            <a:ext cx="10449614" cy="24010358"/>
          </a:xfrm>
        </p:spPr>
        <p:txBody>
          <a:bodyPr/>
          <a:lstStyle>
            <a:lvl1pPr marL="0" indent="0">
              <a:buNone/>
              <a:defRPr sz="5669"/>
            </a:lvl1pPr>
            <a:lvl2pPr marL="1619951" indent="0">
              <a:buNone/>
              <a:defRPr sz="4960"/>
            </a:lvl2pPr>
            <a:lvl3pPr marL="3239902" indent="0">
              <a:buNone/>
              <a:defRPr sz="4252"/>
            </a:lvl3pPr>
            <a:lvl4pPr marL="4859853" indent="0">
              <a:buNone/>
              <a:defRPr sz="3543"/>
            </a:lvl4pPr>
            <a:lvl5pPr marL="6479804" indent="0">
              <a:buNone/>
              <a:defRPr sz="3543"/>
            </a:lvl5pPr>
            <a:lvl6pPr marL="8099755" indent="0">
              <a:buNone/>
              <a:defRPr sz="3543"/>
            </a:lvl6pPr>
            <a:lvl7pPr marL="9719706" indent="0">
              <a:buNone/>
              <a:defRPr sz="3543"/>
            </a:lvl7pPr>
            <a:lvl8pPr marL="11339657" indent="0">
              <a:buNone/>
              <a:defRPr sz="3543"/>
            </a:lvl8pPr>
            <a:lvl9pPr marL="12959608" indent="0">
              <a:buNone/>
              <a:defRPr sz="3543"/>
            </a:lvl9pPr>
          </a:lstStyle>
          <a:p>
            <a:pPr lvl="0"/>
            <a:r>
              <a:rPr lang="pt-BR"/>
              <a:t>Editar estilos de texto Mestre</a:t>
            </a:r>
          </a:p>
        </p:txBody>
      </p:sp>
      <p:sp>
        <p:nvSpPr>
          <p:cNvPr id="5" name="Date Placeholder 4"/>
          <p:cNvSpPr>
            <a:spLocks noGrp="1"/>
          </p:cNvSpPr>
          <p:nvPr>
            <p:ph type="dt" sz="half" idx="10"/>
          </p:nvPr>
        </p:nvSpPr>
        <p:spPr/>
        <p:txBody>
          <a:bodyPr/>
          <a:lstStyle/>
          <a:p>
            <a:fld id="{6219249C-64FE-4BFE-A62E-D20743902798}" type="datetimeFigureOut">
              <a:rPr lang="pt-BR" smtClean="0"/>
              <a:t>22/08/2024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4C52D3D4-5519-4579-9545-FB9FC118AE07}" type="slidenum">
              <a:rPr lang="pt-BR" smtClean="0"/>
              <a:t>‹nº›</a:t>
            </a:fld>
            <a:endParaRPr lang="pt-BR"/>
          </a:p>
        </p:txBody>
      </p:sp>
    </p:spTree>
    <p:extLst>
      <p:ext uri="{BB962C8B-B14F-4D97-AF65-F5344CB8AC3E}">
        <p14:creationId xmlns:p14="http://schemas.microsoft.com/office/powerpoint/2010/main" val="781715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27451" y="2300044"/>
            <a:ext cx="27944386" cy="8350126"/>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2227451" y="11500170"/>
            <a:ext cx="27944386" cy="2741040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2227451" y="40040601"/>
            <a:ext cx="7289840" cy="2300034"/>
          </a:xfrm>
          <a:prstGeom prst="rect">
            <a:avLst/>
          </a:prstGeom>
        </p:spPr>
        <p:txBody>
          <a:bodyPr vert="horz" lIns="91440" tIns="45720" rIns="91440" bIns="45720" rtlCol="0" anchor="ctr"/>
          <a:lstStyle>
            <a:lvl1pPr algn="l">
              <a:defRPr sz="4252">
                <a:solidFill>
                  <a:schemeClr val="tx1">
                    <a:tint val="75000"/>
                  </a:schemeClr>
                </a:solidFill>
              </a:defRPr>
            </a:lvl1pPr>
          </a:lstStyle>
          <a:p>
            <a:fld id="{6219249C-64FE-4BFE-A62E-D20743902798}" type="datetimeFigureOut">
              <a:rPr lang="pt-BR" smtClean="0"/>
              <a:t>22/08/2024</a:t>
            </a:fld>
            <a:endParaRPr lang="pt-BR"/>
          </a:p>
        </p:txBody>
      </p:sp>
      <p:sp>
        <p:nvSpPr>
          <p:cNvPr id="5" name="Footer Placeholder 4"/>
          <p:cNvSpPr>
            <a:spLocks noGrp="1"/>
          </p:cNvSpPr>
          <p:nvPr>
            <p:ph type="ftr" sz="quarter" idx="3"/>
          </p:nvPr>
        </p:nvSpPr>
        <p:spPr>
          <a:xfrm>
            <a:off x="10732264" y="40040601"/>
            <a:ext cx="10934760" cy="2300034"/>
          </a:xfrm>
          <a:prstGeom prst="rect">
            <a:avLst/>
          </a:prstGeom>
        </p:spPr>
        <p:txBody>
          <a:bodyPr vert="horz" lIns="91440" tIns="45720" rIns="91440" bIns="45720" rtlCol="0" anchor="ctr"/>
          <a:lstStyle>
            <a:lvl1pPr algn="ctr">
              <a:defRPr sz="4252">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22881997" y="40040601"/>
            <a:ext cx="7289840" cy="2300034"/>
          </a:xfrm>
          <a:prstGeom prst="rect">
            <a:avLst/>
          </a:prstGeom>
        </p:spPr>
        <p:txBody>
          <a:bodyPr vert="horz" lIns="91440" tIns="45720" rIns="91440" bIns="45720" rtlCol="0" anchor="ctr"/>
          <a:lstStyle>
            <a:lvl1pPr algn="r">
              <a:defRPr sz="4252">
                <a:solidFill>
                  <a:schemeClr val="tx1">
                    <a:tint val="75000"/>
                  </a:schemeClr>
                </a:solidFill>
              </a:defRPr>
            </a:lvl1pPr>
          </a:lstStyle>
          <a:p>
            <a:fld id="{4C52D3D4-5519-4579-9545-FB9FC118AE07}" type="slidenum">
              <a:rPr lang="pt-BR" smtClean="0"/>
              <a:t>‹nº›</a:t>
            </a:fld>
            <a:endParaRPr lang="pt-BR"/>
          </a:p>
        </p:txBody>
      </p:sp>
    </p:spTree>
    <p:extLst>
      <p:ext uri="{BB962C8B-B14F-4D97-AF65-F5344CB8AC3E}">
        <p14:creationId xmlns:p14="http://schemas.microsoft.com/office/powerpoint/2010/main" val="19721985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239902" rtl="0" eaLnBrk="1" latinLnBrk="0" hangingPunct="1">
        <a:lnSpc>
          <a:spcPct val="90000"/>
        </a:lnSpc>
        <a:spcBef>
          <a:spcPct val="0"/>
        </a:spcBef>
        <a:buNone/>
        <a:defRPr sz="15590" kern="1200">
          <a:solidFill>
            <a:schemeClr val="tx1"/>
          </a:solidFill>
          <a:latin typeface="+mj-lt"/>
          <a:ea typeface="+mj-ea"/>
          <a:cs typeface="+mj-cs"/>
        </a:defRPr>
      </a:lvl1pPr>
    </p:titleStyle>
    <p:bodyStyle>
      <a:lvl1pPr marL="809976" indent="-809976" algn="l" defTabSz="3239902" rtl="0" eaLnBrk="1" latinLnBrk="0" hangingPunct="1">
        <a:lnSpc>
          <a:spcPct val="90000"/>
        </a:lnSpc>
        <a:spcBef>
          <a:spcPts val="3543"/>
        </a:spcBef>
        <a:buFont typeface="Arial" panose="020B0604020202020204" pitchFamily="34" charset="0"/>
        <a:buChar char="•"/>
        <a:defRPr sz="9921" kern="1200">
          <a:solidFill>
            <a:schemeClr val="tx1"/>
          </a:solidFill>
          <a:latin typeface="+mn-lt"/>
          <a:ea typeface="+mn-ea"/>
          <a:cs typeface="+mn-cs"/>
        </a:defRPr>
      </a:lvl1pPr>
      <a:lvl2pPr marL="2429927" indent="-809976" algn="l" defTabSz="3239902" rtl="0" eaLnBrk="1" latinLnBrk="0" hangingPunct="1">
        <a:lnSpc>
          <a:spcPct val="90000"/>
        </a:lnSpc>
        <a:spcBef>
          <a:spcPts val="1772"/>
        </a:spcBef>
        <a:buFont typeface="Arial" panose="020B0604020202020204" pitchFamily="34" charset="0"/>
        <a:buChar char="•"/>
        <a:defRPr sz="8504" kern="1200">
          <a:solidFill>
            <a:schemeClr val="tx1"/>
          </a:solidFill>
          <a:latin typeface="+mn-lt"/>
          <a:ea typeface="+mn-ea"/>
          <a:cs typeface="+mn-cs"/>
        </a:defRPr>
      </a:lvl2pPr>
      <a:lvl3pPr marL="4049878" indent="-809976" algn="l" defTabSz="3239902" rtl="0" eaLnBrk="1" latinLnBrk="0" hangingPunct="1">
        <a:lnSpc>
          <a:spcPct val="90000"/>
        </a:lnSpc>
        <a:spcBef>
          <a:spcPts val="1772"/>
        </a:spcBef>
        <a:buFont typeface="Arial" panose="020B0604020202020204" pitchFamily="34" charset="0"/>
        <a:buChar char="•"/>
        <a:defRPr sz="7086" kern="1200">
          <a:solidFill>
            <a:schemeClr val="tx1"/>
          </a:solidFill>
          <a:latin typeface="+mn-lt"/>
          <a:ea typeface="+mn-ea"/>
          <a:cs typeface="+mn-cs"/>
        </a:defRPr>
      </a:lvl3pPr>
      <a:lvl4pPr marL="5669829"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4pPr>
      <a:lvl5pPr marL="7289780"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5pPr>
      <a:lvl6pPr marL="8909731"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6pPr>
      <a:lvl7pPr marL="10529682"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7pPr>
      <a:lvl8pPr marL="12149633"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8pPr>
      <a:lvl9pPr marL="13769584" indent="-809976" algn="l" defTabSz="3239902" rtl="0" eaLnBrk="1" latinLnBrk="0" hangingPunct="1">
        <a:lnSpc>
          <a:spcPct val="90000"/>
        </a:lnSpc>
        <a:spcBef>
          <a:spcPts val="1772"/>
        </a:spcBef>
        <a:buFont typeface="Arial" panose="020B0604020202020204" pitchFamily="34" charset="0"/>
        <a:buChar char="•"/>
        <a:defRPr sz="6378" kern="1200">
          <a:solidFill>
            <a:schemeClr val="tx1"/>
          </a:solidFill>
          <a:latin typeface="+mn-lt"/>
          <a:ea typeface="+mn-ea"/>
          <a:cs typeface="+mn-cs"/>
        </a:defRPr>
      </a:lvl9pPr>
    </p:bodyStyle>
    <p:otherStyle>
      <a:defPPr>
        <a:defRPr lang="en-US"/>
      </a:defPPr>
      <a:lvl1pPr marL="0" algn="l" defTabSz="3239902" rtl="0" eaLnBrk="1" latinLnBrk="0" hangingPunct="1">
        <a:defRPr sz="6378" kern="1200">
          <a:solidFill>
            <a:schemeClr val="tx1"/>
          </a:solidFill>
          <a:latin typeface="+mn-lt"/>
          <a:ea typeface="+mn-ea"/>
          <a:cs typeface="+mn-cs"/>
        </a:defRPr>
      </a:lvl1pPr>
      <a:lvl2pPr marL="1619951" algn="l" defTabSz="3239902" rtl="0" eaLnBrk="1" latinLnBrk="0" hangingPunct="1">
        <a:defRPr sz="6378" kern="1200">
          <a:solidFill>
            <a:schemeClr val="tx1"/>
          </a:solidFill>
          <a:latin typeface="+mn-lt"/>
          <a:ea typeface="+mn-ea"/>
          <a:cs typeface="+mn-cs"/>
        </a:defRPr>
      </a:lvl2pPr>
      <a:lvl3pPr marL="3239902" algn="l" defTabSz="3239902" rtl="0" eaLnBrk="1" latinLnBrk="0" hangingPunct="1">
        <a:defRPr sz="6378" kern="1200">
          <a:solidFill>
            <a:schemeClr val="tx1"/>
          </a:solidFill>
          <a:latin typeface="+mn-lt"/>
          <a:ea typeface="+mn-ea"/>
          <a:cs typeface="+mn-cs"/>
        </a:defRPr>
      </a:lvl3pPr>
      <a:lvl4pPr marL="4859853" algn="l" defTabSz="3239902" rtl="0" eaLnBrk="1" latinLnBrk="0" hangingPunct="1">
        <a:defRPr sz="6378" kern="1200">
          <a:solidFill>
            <a:schemeClr val="tx1"/>
          </a:solidFill>
          <a:latin typeface="+mn-lt"/>
          <a:ea typeface="+mn-ea"/>
          <a:cs typeface="+mn-cs"/>
        </a:defRPr>
      </a:lvl4pPr>
      <a:lvl5pPr marL="6479804" algn="l" defTabSz="3239902" rtl="0" eaLnBrk="1" latinLnBrk="0" hangingPunct="1">
        <a:defRPr sz="6378" kern="1200">
          <a:solidFill>
            <a:schemeClr val="tx1"/>
          </a:solidFill>
          <a:latin typeface="+mn-lt"/>
          <a:ea typeface="+mn-ea"/>
          <a:cs typeface="+mn-cs"/>
        </a:defRPr>
      </a:lvl5pPr>
      <a:lvl6pPr marL="8099755" algn="l" defTabSz="3239902" rtl="0" eaLnBrk="1" latinLnBrk="0" hangingPunct="1">
        <a:defRPr sz="6378" kern="1200">
          <a:solidFill>
            <a:schemeClr val="tx1"/>
          </a:solidFill>
          <a:latin typeface="+mn-lt"/>
          <a:ea typeface="+mn-ea"/>
          <a:cs typeface="+mn-cs"/>
        </a:defRPr>
      </a:lvl6pPr>
      <a:lvl7pPr marL="9719706" algn="l" defTabSz="3239902" rtl="0" eaLnBrk="1" latinLnBrk="0" hangingPunct="1">
        <a:defRPr sz="6378" kern="1200">
          <a:solidFill>
            <a:schemeClr val="tx1"/>
          </a:solidFill>
          <a:latin typeface="+mn-lt"/>
          <a:ea typeface="+mn-ea"/>
          <a:cs typeface="+mn-cs"/>
        </a:defRPr>
      </a:lvl7pPr>
      <a:lvl8pPr marL="11339657" algn="l" defTabSz="3239902" rtl="0" eaLnBrk="1" latinLnBrk="0" hangingPunct="1">
        <a:defRPr sz="6378" kern="1200">
          <a:solidFill>
            <a:schemeClr val="tx1"/>
          </a:solidFill>
          <a:latin typeface="+mn-lt"/>
          <a:ea typeface="+mn-ea"/>
          <a:cs typeface="+mn-cs"/>
        </a:defRPr>
      </a:lvl8pPr>
      <a:lvl9pPr marL="12959608" algn="l" defTabSz="3239902" rtl="0" eaLnBrk="1" latinLnBrk="0" hangingPunct="1">
        <a:defRPr sz="63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879AA52-E10A-FED2-2267-C03754BB889C}"/>
              </a:ext>
            </a:extLst>
          </p:cNvPr>
          <p:cNvSpPr txBox="1"/>
          <p:nvPr/>
        </p:nvSpPr>
        <p:spPr>
          <a:xfrm>
            <a:off x="2024742" y="7428750"/>
            <a:ext cx="28542343" cy="3187539"/>
          </a:xfrm>
          <a:prstGeom prst="rect">
            <a:avLst/>
          </a:prstGeom>
          <a:noFill/>
        </p:spPr>
        <p:txBody>
          <a:bodyPr wrap="square">
            <a:spAutoFit/>
          </a:bodyPr>
          <a:lstStyle/>
          <a:p>
            <a:pPr algn="ctr">
              <a:lnSpc>
                <a:spcPct val="115000"/>
              </a:lnSpc>
            </a:pPr>
            <a:r>
              <a:rPr lang="pt-BR" sz="6000" b="1" dirty="0">
                <a:effectLst/>
                <a:latin typeface="Arial" panose="020B0604020202020204" pitchFamily="34" charset="0"/>
                <a:ea typeface="Arial" panose="020B0604020202020204" pitchFamily="34" charset="0"/>
              </a:rPr>
              <a:t>CUSTEIO DE TRANSPORTE DOS BENEFICIÁRIOS EM BUSCA DE ATENDIMENTO PELAS OPERADORAS DE PLANO DE SAÚDE: RELATO DE CASO DO RESP 2.112.090/SP</a:t>
            </a:r>
            <a:endParaRPr lang="pt-BR" sz="5400" dirty="0">
              <a:effectLst/>
              <a:latin typeface="Arial" panose="020B0604020202020204" pitchFamily="34" charset="0"/>
              <a:ea typeface="Arial" panose="020B0604020202020204" pitchFamily="34" charset="0"/>
            </a:endParaRPr>
          </a:p>
        </p:txBody>
      </p:sp>
      <p:sp>
        <p:nvSpPr>
          <p:cNvPr id="5" name="CaixaDeTexto 4">
            <a:extLst>
              <a:ext uri="{FF2B5EF4-FFF2-40B4-BE49-F238E27FC236}">
                <a16:creationId xmlns:a16="http://schemas.microsoft.com/office/drawing/2014/main" id="{ACFEBAE9-E07E-42BC-3A1A-8A5010C4BD43}"/>
              </a:ext>
            </a:extLst>
          </p:cNvPr>
          <p:cNvSpPr txBox="1"/>
          <p:nvPr/>
        </p:nvSpPr>
        <p:spPr>
          <a:xfrm>
            <a:off x="2387374" y="11790986"/>
            <a:ext cx="28179709" cy="3354765"/>
          </a:xfrm>
          <a:prstGeom prst="rect">
            <a:avLst/>
          </a:prstGeom>
          <a:noFill/>
        </p:spPr>
        <p:txBody>
          <a:bodyPr wrap="square">
            <a:spAutoFit/>
          </a:bodyPr>
          <a:lstStyle/>
          <a:p>
            <a:pPr algn="ctr">
              <a:lnSpc>
                <a:spcPct val="115000"/>
              </a:lnSpc>
            </a:pPr>
            <a:r>
              <a:rPr lang="pt-BR" sz="4000" dirty="0">
                <a:effectLst/>
                <a:latin typeface="Arial" panose="020B0604020202020204" pitchFamily="34" charset="0"/>
                <a:ea typeface="Arial" panose="020B0604020202020204" pitchFamily="34" charset="0"/>
              </a:rPr>
              <a:t>Henrique Guaitolini¹, Alfredo </a:t>
            </a:r>
            <a:r>
              <a:rPr lang="pt-BR" sz="4000" dirty="0" err="1">
                <a:effectLst/>
                <a:latin typeface="Arial" panose="020B0604020202020204" pitchFamily="34" charset="0"/>
                <a:ea typeface="Arial" panose="020B0604020202020204" pitchFamily="34" charset="0"/>
              </a:rPr>
              <a:t>Lampier</a:t>
            </a:r>
            <a:r>
              <a:rPr lang="pt-BR" sz="4000" dirty="0">
                <a:effectLst/>
                <a:latin typeface="Arial" panose="020B0604020202020204" pitchFamily="34" charset="0"/>
                <a:ea typeface="Arial" panose="020B0604020202020204" pitchFamily="34" charset="0"/>
              </a:rPr>
              <a:t> Junior² </a:t>
            </a:r>
          </a:p>
          <a:p>
            <a:pPr algn="ctr">
              <a:lnSpc>
                <a:spcPct val="115000"/>
              </a:lnSpc>
            </a:pPr>
            <a:r>
              <a:rPr lang="pt-BR" sz="4000" dirty="0">
                <a:effectLst/>
                <a:latin typeface="Arial" panose="020B0604020202020204" pitchFamily="34" charset="0"/>
                <a:ea typeface="Arial" panose="020B0604020202020204" pitchFamily="34" charset="0"/>
              </a:rPr>
              <a:t> </a:t>
            </a:r>
          </a:p>
          <a:p>
            <a:pPr algn="ctr"/>
            <a:r>
              <a:rPr lang="pt-BR" sz="4000" dirty="0">
                <a:effectLst/>
                <a:latin typeface="Arial" panose="020B0604020202020204" pitchFamily="34" charset="0"/>
                <a:ea typeface="Arial" panose="020B0604020202020204" pitchFamily="34" charset="0"/>
              </a:rPr>
              <a:t>¹Bacharel em Direito e egresso do UNESC (2023); ²Mestre em Sociologia Política pela UVV (2018) e bacharel em Direito pelo UNESC (2001). Professor e coordenador do curso de Direito do UNESC - Campus Colatina / henriqueguaitolini@gmail.com e alampier@gmail.com</a:t>
            </a:r>
            <a:r>
              <a:rPr lang="pt-BR" sz="4000" dirty="0">
                <a:effectLst/>
                <a:highlight>
                  <a:srgbClr val="FFFF00"/>
                </a:highlight>
                <a:latin typeface="Arial" panose="020B0604020202020204" pitchFamily="34" charset="0"/>
                <a:ea typeface="Arial" panose="020B0604020202020204" pitchFamily="34" charset="0"/>
              </a:rPr>
              <a:t> </a:t>
            </a:r>
            <a:endParaRPr lang="pt-BR" sz="4000" dirty="0"/>
          </a:p>
        </p:txBody>
      </p:sp>
      <p:sp>
        <p:nvSpPr>
          <p:cNvPr id="7" name="CaixaDeTexto 6">
            <a:extLst>
              <a:ext uri="{FF2B5EF4-FFF2-40B4-BE49-F238E27FC236}">
                <a16:creationId xmlns:a16="http://schemas.microsoft.com/office/drawing/2014/main" id="{CA72CF7E-821B-A0F8-B61F-08FDD88FA7A4}"/>
              </a:ext>
            </a:extLst>
          </p:cNvPr>
          <p:cNvSpPr txBox="1"/>
          <p:nvPr/>
        </p:nvSpPr>
        <p:spPr>
          <a:xfrm>
            <a:off x="2387375" y="16320448"/>
            <a:ext cx="13389429" cy="14927163"/>
          </a:xfrm>
          <a:prstGeom prst="rect">
            <a:avLst/>
          </a:prstGeom>
          <a:noFill/>
        </p:spPr>
        <p:txBody>
          <a:bodyPr wrap="square">
            <a:spAutoFit/>
          </a:bodyPr>
          <a:lstStyle/>
          <a:p>
            <a:pPr algn="just"/>
            <a:r>
              <a:rPr lang="pt-BR" sz="4400" dirty="0">
                <a:effectLst/>
                <a:latin typeface="Arial" panose="020B0604020202020204" pitchFamily="34" charset="0"/>
                <a:ea typeface="Arial" panose="020B0604020202020204" pitchFamily="34" charset="0"/>
              </a:rPr>
              <a:t>A Resolução Normativa 566/2022 da ANS estabelece que a operadora deve assegurar o atendimento completo das coberturas previstas no contrato de serviços médico-hospitalares no município em que o beneficiário solicitar, desde que o local esteja dentro da área de cobertura do plano. Nesse sentido, o julgamento do RESP 2.112.090/SP lidou com a insatisfação de uma operadora de plano de saúde que tentou reverter decisão do Tribunal de Justiça de São Paulo que manteve decisão da instância anterior que, dente outros pontos, condenou aquela a custear o transporte do beneficiário para realização de atendimento em outra cidade. Alegou a operadora no Recurso Especial que não estaria obrigada ao fornecimento de transporte ao beneficiário pois garantiu a esse tratamento em nosocômio em sua região de saúde, embora não na sua cidade de origem. Dessa forma, este relato de caso analisou se o fornecimento de atendimento/tratamento em local constante na região de saúde elida o dever de custeio do </a:t>
            </a:r>
            <a:r>
              <a:rPr lang="pt-BR" sz="4400" dirty="0">
                <a:solidFill>
                  <a:schemeClr val="bg1"/>
                </a:solidFill>
                <a:effectLst/>
                <a:latin typeface="Arial" panose="020B0604020202020204" pitchFamily="34" charset="0"/>
                <a:ea typeface="Arial" panose="020B0604020202020204" pitchFamily="34" charset="0"/>
              </a:rPr>
              <a:t>transporte</a:t>
            </a:r>
            <a:endParaRPr lang="pt-BR" sz="4000" dirty="0">
              <a:solidFill>
                <a:schemeClr val="bg1"/>
              </a:solidFill>
              <a:effectLst/>
              <a:latin typeface="Arial" panose="020B0604020202020204" pitchFamily="34" charset="0"/>
              <a:ea typeface="Arial" panose="020B0604020202020204" pitchFamily="34" charset="0"/>
            </a:endParaRPr>
          </a:p>
        </p:txBody>
      </p:sp>
      <p:sp>
        <p:nvSpPr>
          <p:cNvPr id="9" name="CaixaDeTexto 8">
            <a:extLst>
              <a:ext uri="{FF2B5EF4-FFF2-40B4-BE49-F238E27FC236}">
                <a16:creationId xmlns:a16="http://schemas.microsoft.com/office/drawing/2014/main" id="{B9536C5F-53C1-6F9F-640F-23AB5466F821}"/>
              </a:ext>
            </a:extLst>
          </p:cNvPr>
          <p:cNvSpPr txBox="1"/>
          <p:nvPr/>
        </p:nvSpPr>
        <p:spPr>
          <a:xfrm>
            <a:off x="16622485" y="16320448"/>
            <a:ext cx="13944599" cy="13634502"/>
          </a:xfrm>
          <a:prstGeom prst="rect">
            <a:avLst/>
          </a:prstGeom>
          <a:noFill/>
        </p:spPr>
        <p:txBody>
          <a:bodyPr wrap="square">
            <a:spAutoFit/>
          </a:bodyPr>
          <a:lstStyle/>
          <a:p>
            <a:pPr algn="just"/>
            <a:r>
              <a:rPr lang="pt-BR" sz="4400" dirty="0">
                <a:effectLst/>
                <a:latin typeface="Arial" panose="020B0604020202020204" pitchFamily="34" charset="0"/>
                <a:ea typeface="Arial" panose="020B0604020202020204" pitchFamily="34" charset="0"/>
              </a:rPr>
              <a:t>transporte por parte das operadoras de plano de saúde na perspectiva do julgamento do Recurso Especial n.º 2.112.090/SP, julgado em 19 de março de 2024. A metodologia utilizada foi a análise do supracitado julgado, bem como normativas da ANS. O fato de o plano de saúde ter disponibilizado tratamento na região de saúde do beneficiário, por si só, não afasta o dever daquele de custear o transporte, isso porque, por exemplo, conforme citado no referido julgado, a região de saúde de Sorocaba possui cidades distantes por mais de 300 km. Dessa forma, entendeu-se que não assiste razão à operadora pois essa tem de custear o transporte sempre que o beneficiário tiver que se destacar para município não limítrofe para a realização do tratamento, embora constante na região de saúde do munícipio no qual foi realizada a solicitação pelo beneficiário. Este relato dispensou a aprovação do Comitê de Ética em Pesquisa, pois as informações utilizadas encontram-se integralmente em bases públicas. </a:t>
            </a:r>
            <a:endParaRPr lang="pt-BR" sz="4400" dirty="0"/>
          </a:p>
        </p:txBody>
      </p:sp>
      <p:sp>
        <p:nvSpPr>
          <p:cNvPr id="10" name="CaixaDeTexto 9">
            <a:extLst>
              <a:ext uri="{FF2B5EF4-FFF2-40B4-BE49-F238E27FC236}">
                <a16:creationId xmlns:a16="http://schemas.microsoft.com/office/drawing/2014/main" id="{68EF9CCA-4C7D-8361-207B-94717348EC06}"/>
              </a:ext>
            </a:extLst>
          </p:cNvPr>
          <p:cNvSpPr txBox="1"/>
          <p:nvPr/>
        </p:nvSpPr>
        <p:spPr>
          <a:xfrm>
            <a:off x="2387375" y="32898060"/>
            <a:ext cx="28179708" cy="7899663"/>
          </a:xfrm>
          <a:prstGeom prst="rect">
            <a:avLst/>
          </a:prstGeom>
          <a:noFill/>
        </p:spPr>
        <p:txBody>
          <a:bodyPr wrap="square">
            <a:spAutoFit/>
          </a:bodyPr>
          <a:lstStyle/>
          <a:p>
            <a:pPr>
              <a:lnSpc>
                <a:spcPct val="115000"/>
              </a:lnSpc>
            </a:pPr>
            <a:r>
              <a:rPr lang="pt-BR" sz="4000" b="1" dirty="0">
                <a:effectLst/>
                <a:latin typeface="Arial" panose="020B0604020202020204" pitchFamily="34" charset="0"/>
                <a:ea typeface="Arial" panose="020B0604020202020204" pitchFamily="34" charset="0"/>
              </a:rPr>
              <a:t>REFERÊNCIAS</a:t>
            </a:r>
          </a:p>
          <a:p>
            <a:pPr>
              <a:lnSpc>
                <a:spcPct val="115000"/>
              </a:lnSpc>
              <a:spcBef>
                <a:spcPts val="1200"/>
              </a:spcBef>
              <a:spcAft>
                <a:spcPts val="1200"/>
              </a:spcAft>
            </a:pPr>
            <a:r>
              <a:rPr lang="pt-BR" sz="3600" dirty="0">
                <a:latin typeface="Arial" panose="020B0604020202020204" pitchFamily="34" charset="0"/>
                <a:ea typeface="Arial" panose="020B0604020202020204" pitchFamily="34" charset="0"/>
              </a:rPr>
              <a:t>ANS. Resolução Normativa nº 566, de 29 de dezembro de 2022. </a:t>
            </a:r>
            <a:r>
              <a:rPr lang="pt-BR" sz="3600" b="0" dirty="0">
                <a:solidFill>
                  <a:srgbClr val="000000"/>
                </a:solidFill>
                <a:effectLst/>
                <a:highlight>
                  <a:srgbClr val="FFFFFF"/>
                </a:highlight>
                <a:latin typeface="Arial" panose="020B0604020202020204" pitchFamily="34" charset="0"/>
              </a:rPr>
              <a:t>Dispõe sobre a garantia de atendimento dos beneficiários de plano privado de assistência à saúde. </a:t>
            </a:r>
            <a:r>
              <a:rPr lang="pt-BR" sz="3600" dirty="0">
                <a:latin typeface="Arial" panose="020B0604020202020204" pitchFamily="34" charset="0"/>
                <a:ea typeface="Arial" panose="020B0604020202020204" pitchFamily="34" charset="0"/>
              </a:rPr>
              <a:t>Brasília, DF: ANS, 2022. Disponível em: https://www.ans.gov.br/</a:t>
            </a:r>
            <a:r>
              <a:rPr lang="pt-BR" sz="3600" dirty="0" err="1">
                <a:latin typeface="Arial" panose="020B0604020202020204" pitchFamily="34" charset="0"/>
                <a:ea typeface="Arial" panose="020B0604020202020204" pitchFamily="34" charset="0"/>
              </a:rPr>
              <a:t>component</a:t>
            </a:r>
            <a:r>
              <a:rPr lang="pt-BR" sz="3600" dirty="0">
                <a:latin typeface="Arial" panose="020B0604020202020204" pitchFamily="34" charset="0"/>
                <a:ea typeface="Arial" panose="020B0604020202020204" pitchFamily="34" charset="0"/>
              </a:rPr>
              <a:t>/</a:t>
            </a:r>
            <a:r>
              <a:rPr lang="pt-BR" sz="3600" dirty="0" err="1">
                <a:latin typeface="Arial" panose="020B0604020202020204" pitchFamily="34" charset="0"/>
                <a:ea typeface="Arial" panose="020B0604020202020204" pitchFamily="34" charset="0"/>
              </a:rPr>
              <a:t>legislacao</a:t>
            </a:r>
            <a:r>
              <a:rPr lang="pt-BR" sz="3600" dirty="0">
                <a:latin typeface="Arial" panose="020B0604020202020204" pitchFamily="34" charset="0"/>
                <a:ea typeface="Arial" panose="020B0604020202020204" pitchFamily="34" charset="0"/>
              </a:rPr>
              <a:t>/?</a:t>
            </a:r>
            <a:r>
              <a:rPr lang="pt-BR" sz="3600" dirty="0" err="1">
                <a:latin typeface="Arial" panose="020B0604020202020204" pitchFamily="34" charset="0"/>
                <a:ea typeface="Arial" panose="020B0604020202020204" pitchFamily="34" charset="0"/>
              </a:rPr>
              <a:t>view</a:t>
            </a:r>
            <a:r>
              <a:rPr lang="pt-BR" sz="3600" dirty="0">
                <a:latin typeface="Arial" panose="020B0604020202020204" pitchFamily="34" charset="0"/>
                <a:ea typeface="Arial" panose="020B0604020202020204" pitchFamily="34" charset="0"/>
              </a:rPr>
              <a:t>=</a:t>
            </a:r>
            <a:r>
              <a:rPr lang="pt-BR" sz="3600" dirty="0" err="1">
                <a:latin typeface="Arial" panose="020B0604020202020204" pitchFamily="34" charset="0"/>
                <a:ea typeface="Arial" panose="020B0604020202020204" pitchFamily="34" charset="0"/>
              </a:rPr>
              <a:t>legislacao&amp;task</a:t>
            </a:r>
            <a:r>
              <a:rPr lang="pt-BR" sz="3600" dirty="0">
                <a:latin typeface="Arial" panose="020B0604020202020204" pitchFamily="34" charset="0"/>
                <a:ea typeface="Arial" panose="020B0604020202020204" pitchFamily="34" charset="0"/>
              </a:rPr>
              <a:t>=</a:t>
            </a:r>
            <a:r>
              <a:rPr lang="pt-BR" sz="3600" dirty="0" err="1">
                <a:latin typeface="Arial" panose="020B0604020202020204" pitchFamily="34" charset="0"/>
                <a:ea typeface="Arial" panose="020B0604020202020204" pitchFamily="34" charset="0"/>
              </a:rPr>
              <a:t>textoLei&amp;format</a:t>
            </a:r>
            <a:r>
              <a:rPr lang="pt-BR" sz="3600" dirty="0">
                <a:latin typeface="Arial" panose="020B0604020202020204" pitchFamily="34" charset="0"/>
                <a:ea typeface="Arial" panose="020B0604020202020204" pitchFamily="34" charset="0"/>
              </a:rPr>
              <a:t>=</a:t>
            </a:r>
            <a:r>
              <a:rPr lang="pt-BR" sz="3600" dirty="0" err="1">
                <a:latin typeface="Arial" panose="020B0604020202020204" pitchFamily="34" charset="0"/>
                <a:ea typeface="Arial" panose="020B0604020202020204" pitchFamily="34" charset="0"/>
              </a:rPr>
              <a:t>raw&amp;id</a:t>
            </a:r>
            <a:r>
              <a:rPr lang="pt-BR" sz="3600" dirty="0">
                <a:latin typeface="Arial" panose="020B0604020202020204" pitchFamily="34" charset="0"/>
                <a:ea typeface="Arial" panose="020B0604020202020204" pitchFamily="34" charset="0"/>
              </a:rPr>
              <a:t>=NDM0MQ==. Acesso em: 01 ago. 2024.</a:t>
            </a:r>
          </a:p>
          <a:p>
            <a:pPr>
              <a:lnSpc>
                <a:spcPct val="115000"/>
              </a:lnSpc>
              <a:spcBef>
                <a:spcPts val="1200"/>
              </a:spcBef>
              <a:spcAft>
                <a:spcPts val="1200"/>
              </a:spcAft>
            </a:pPr>
            <a:r>
              <a:rPr lang="pt-BR" sz="3600" dirty="0">
                <a:latin typeface="Arial" panose="020B0604020202020204" pitchFamily="34" charset="0"/>
                <a:ea typeface="Arial" panose="020B0604020202020204" pitchFamily="34" charset="0"/>
              </a:rPr>
              <a:t>BRASIL. </a:t>
            </a:r>
            <a:r>
              <a:rPr lang="pt-BR" sz="3600">
                <a:latin typeface="Arial" panose="020B0604020202020204" pitchFamily="34" charset="0"/>
                <a:ea typeface="Arial" panose="020B0604020202020204" pitchFamily="34" charset="0"/>
              </a:rPr>
              <a:t>Decreto </a:t>
            </a:r>
            <a:r>
              <a:rPr lang="pt-BR" sz="3600" smtClean="0">
                <a:latin typeface="Arial" panose="020B0604020202020204" pitchFamily="34" charset="0"/>
                <a:ea typeface="Arial" panose="020B0604020202020204" pitchFamily="34" charset="0"/>
              </a:rPr>
              <a:t>nº </a:t>
            </a:r>
            <a:r>
              <a:rPr lang="pt-BR" sz="3600" dirty="0">
                <a:latin typeface="Arial" panose="020B0604020202020204" pitchFamily="34" charset="0"/>
                <a:ea typeface="Arial" panose="020B0604020202020204" pitchFamily="34" charset="0"/>
              </a:rPr>
              <a:t>7.508, de 28 de junho de 2011. Regulamenta a Lei nº 8.080, de 19 de setembro de 1990, para dispor sobre a organização do Sistema Único de Saúde - SUS, o planejamento da saúde, a assistência à saúde e a articulação </a:t>
            </a:r>
            <a:r>
              <a:rPr lang="pt-BR" sz="3600" dirty="0" err="1">
                <a:latin typeface="Arial" panose="020B0604020202020204" pitchFamily="34" charset="0"/>
                <a:ea typeface="Arial" panose="020B0604020202020204" pitchFamily="34" charset="0"/>
              </a:rPr>
              <a:t>interfederativa</a:t>
            </a:r>
            <a:r>
              <a:rPr lang="pt-BR" sz="3600" dirty="0">
                <a:latin typeface="Arial" panose="020B0604020202020204" pitchFamily="34" charset="0"/>
                <a:ea typeface="Arial" panose="020B0604020202020204" pitchFamily="34" charset="0"/>
              </a:rPr>
              <a:t>, e dá outras providências. Brasília, DF: Presidente da República, 2011. Disponível em: https://planalto.gov.br/ccivil_03/_ato2011-2014/2011/decreto/d7508.htm. Acesso em: 02 ago. 2024.</a:t>
            </a:r>
          </a:p>
          <a:p>
            <a:pPr>
              <a:lnSpc>
                <a:spcPct val="115000"/>
              </a:lnSpc>
              <a:spcBef>
                <a:spcPts val="1200"/>
              </a:spcBef>
              <a:spcAft>
                <a:spcPts val="1200"/>
              </a:spcAft>
            </a:pPr>
            <a:r>
              <a:rPr lang="pt-BR" sz="3600" dirty="0">
                <a:effectLst/>
                <a:latin typeface="Arial" panose="020B0604020202020204" pitchFamily="34" charset="0"/>
                <a:ea typeface="Arial" panose="020B0604020202020204" pitchFamily="34" charset="0"/>
              </a:rPr>
              <a:t>STJ. </a:t>
            </a:r>
            <a:r>
              <a:rPr lang="pt-BR" sz="3600" dirty="0">
                <a:latin typeface="Arial" panose="020B0604020202020204" pitchFamily="34" charset="0"/>
                <a:ea typeface="Arial" panose="020B0604020202020204" pitchFamily="34" charset="0"/>
              </a:rPr>
              <a:t>REsp n. 2.112.090/SP, relatora Ministra Nancy Andrighi, Terceira Turma, julgado em 19/3/2024, DJe de 22/3/2024. Disponível em: https://processo.stj.jus.br/processo/julgamento/</a:t>
            </a:r>
            <a:r>
              <a:rPr lang="pt-BR" sz="3600" dirty="0" err="1">
                <a:latin typeface="Arial" panose="020B0604020202020204" pitchFamily="34" charset="0"/>
                <a:ea typeface="Arial" panose="020B0604020202020204" pitchFamily="34" charset="0"/>
              </a:rPr>
              <a:t>eletronico</a:t>
            </a:r>
            <a:r>
              <a:rPr lang="pt-BR" sz="3600" dirty="0">
                <a:latin typeface="Arial" panose="020B0604020202020204" pitchFamily="34" charset="0"/>
                <a:ea typeface="Arial" panose="020B0604020202020204" pitchFamily="34" charset="0"/>
              </a:rPr>
              <a:t>/documento/mediado/?</a:t>
            </a:r>
            <a:r>
              <a:rPr lang="pt-BR" sz="3600" dirty="0" err="1">
                <a:latin typeface="Arial" panose="020B0604020202020204" pitchFamily="34" charset="0"/>
                <a:ea typeface="Arial" panose="020B0604020202020204" pitchFamily="34" charset="0"/>
              </a:rPr>
              <a:t>documento_tipo</a:t>
            </a:r>
            <a:r>
              <a:rPr lang="pt-BR" sz="3600" dirty="0">
                <a:latin typeface="Arial" panose="020B0604020202020204" pitchFamily="34" charset="0"/>
                <a:ea typeface="Arial" panose="020B0604020202020204" pitchFamily="34" charset="0"/>
              </a:rPr>
              <a:t>=</a:t>
            </a:r>
            <a:r>
              <a:rPr lang="pt-BR" sz="3600" dirty="0" err="1">
                <a:latin typeface="Arial" panose="020B0604020202020204" pitchFamily="34" charset="0"/>
                <a:ea typeface="Arial" panose="020B0604020202020204" pitchFamily="34" charset="0"/>
              </a:rPr>
              <a:t>integra&amp;documento_sequencial</a:t>
            </a:r>
            <a:r>
              <a:rPr lang="pt-BR" sz="3600" dirty="0">
                <a:latin typeface="Arial" panose="020B0604020202020204" pitchFamily="34" charset="0"/>
                <a:ea typeface="Arial" panose="020B0604020202020204" pitchFamily="34" charset="0"/>
              </a:rPr>
              <a:t>=236027235&amp;registro_numero=202304243562&amp;peticao_numero=&amp;</a:t>
            </a:r>
            <a:r>
              <a:rPr lang="pt-BR" sz="3600" dirty="0" err="1">
                <a:latin typeface="Arial" panose="020B0604020202020204" pitchFamily="34" charset="0"/>
                <a:ea typeface="Arial" panose="020B0604020202020204" pitchFamily="34" charset="0"/>
              </a:rPr>
              <a:t>publicacao_data</a:t>
            </a:r>
            <a:r>
              <a:rPr lang="pt-BR" sz="3600" dirty="0">
                <a:latin typeface="Arial" panose="020B0604020202020204" pitchFamily="34" charset="0"/>
                <a:ea typeface="Arial" panose="020B0604020202020204" pitchFamily="34" charset="0"/>
              </a:rPr>
              <a:t>=20240322&amp;formato=PDF. Acesso em: 02 ago. 2024.</a:t>
            </a:r>
            <a:endParaRPr lang="pt-BR" sz="4000" dirty="0"/>
          </a:p>
        </p:txBody>
      </p:sp>
      <p:sp>
        <p:nvSpPr>
          <p:cNvPr id="12" name="CaixaDeTexto 11">
            <a:extLst>
              <a:ext uri="{FF2B5EF4-FFF2-40B4-BE49-F238E27FC236}">
                <a16:creationId xmlns:a16="http://schemas.microsoft.com/office/drawing/2014/main" id="{AAA11969-470A-1F5F-2BB0-8F40F04F48EF}"/>
              </a:ext>
            </a:extLst>
          </p:cNvPr>
          <p:cNvSpPr txBox="1"/>
          <p:nvPr/>
        </p:nvSpPr>
        <p:spPr>
          <a:xfrm>
            <a:off x="2387374" y="30840040"/>
            <a:ext cx="28179709" cy="804772"/>
          </a:xfrm>
          <a:prstGeom prst="rect">
            <a:avLst/>
          </a:prstGeom>
          <a:noFill/>
        </p:spPr>
        <p:txBody>
          <a:bodyPr wrap="square">
            <a:spAutoFit/>
          </a:bodyPr>
          <a:lstStyle/>
          <a:p>
            <a:pPr algn="just">
              <a:lnSpc>
                <a:spcPct val="115000"/>
              </a:lnSpc>
            </a:pPr>
            <a:r>
              <a:rPr lang="pt-BR" sz="4400" b="1" dirty="0">
                <a:effectLst/>
                <a:latin typeface="Arial" panose="020B0604020202020204" pitchFamily="34" charset="0"/>
                <a:ea typeface="Arial" panose="020B0604020202020204" pitchFamily="34" charset="0"/>
              </a:rPr>
              <a:t>Palavras-chave:</a:t>
            </a:r>
            <a:r>
              <a:rPr lang="pt-BR" sz="4400" dirty="0">
                <a:effectLst/>
                <a:latin typeface="Arial" panose="020B0604020202020204" pitchFamily="34" charset="0"/>
                <a:ea typeface="Arial" panose="020B0604020202020204" pitchFamily="34" charset="0"/>
              </a:rPr>
              <a:t> Plano de saúde, Direito à saúde, Obrigação contratual, Direito do Consumidor.</a:t>
            </a:r>
            <a:endParaRPr lang="pt-BR" sz="40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827246065"/>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TotalTime>
  <Words>569</Words>
  <Application>Microsoft Office PowerPoint</Application>
  <PresentationFormat>Personalizar</PresentationFormat>
  <Paragraphs>11</Paragraphs>
  <Slides>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vt:i4>
      </vt:variant>
    </vt:vector>
  </HeadingPairs>
  <TitlesOfParts>
    <vt:vector size="5" baseType="lpstr">
      <vt:lpstr>Arial</vt:lpstr>
      <vt:lpstr>Calibri</vt:lpstr>
      <vt:lpstr>Calibri Light</vt:lpstr>
      <vt:lpstr>Tema do Office</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Valmir Pereira da Silva</dc:creator>
  <cp:lastModifiedBy>Henrique</cp:lastModifiedBy>
  <cp:revision>10</cp:revision>
  <cp:lastPrinted>2024-08-16T17:20:09Z</cp:lastPrinted>
  <dcterms:created xsi:type="dcterms:W3CDTF">2022-08-16T13:13:11Z</dcterms:created>
  <dcterms:modified xsi:type="dcterms:W3CDTF">2024-08-22T20:28:00Z</dcterms:modified>
</cp:coreProperties>
</file>