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133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79AA52-E10A-FED2-2267-C03754BB889C}"/>
              </a:ext>
            </a:extLst>
          </p:cNvPr>
          <p:cNvSpPr txBox="1"/>
          <p:nvPr/>
        </p:nvSpPr>
        <p:spPr>
          <a:xfrm>
            <a:off x="2024742" y="7428750"/>
            <a:ext cx="28542343" cy="212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6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DEVER DE INFORMAÇÃO POR PARTE DO HOSPITAL NA CONCRETIZAÇÃO DO NEGÓCIO JURÍDICO: RELATO DE CASO DO RESP 1.908.549/SP</a:t>
            </a:r>
            <a:endParaRPr lang="pt-BR" sz="5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FEBAE9-E07E-42BC-3A1A-8A5010C4BD43}"/>
              </a:ext>
            </a:extLst>
          </p:cNvPr>
          <p:cNvSpPr txBox="1"/>
          <p:nvPr/>
        </p:nvSpPr>
        <p:spPr>
          <a:xfrm>
            <a:off x="2387374" y="10439550"/>
            <a:ext cx="2817970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Henrique Guaitolini¹, Alfredo </a:t>
            </a:r>
            <a:r>
              <a:rPr lang="pt-BR" sz="4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Lampier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Junior² </a:t>
            </a:r>
          </a:p>
          <a:p>
            <a:pPr algn="ctr">
              <a:lnSpc>
                <a:spcPct val="115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algn="ctr"/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¹Bacharel em Direito e egresso do UNESC (2023); ²Mestre em Sociologia Política pela UVV (2018) e bacharel em Direito pelo UNESC (2001). Professor e coordenador do curso de Direito do UNESC - Campus Colatina / henriqueguaitolini@gmail.com e alampier@gmail.com</a:t>
            </a:r>
            <a:r>
              <a:rPr lang="pt-BR" sz="4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4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72CF7E-821B-A0F8-B61F-08FDD88FA7A4}"/>
              </a:ext>
            </a:extLst>
          </p:cNvPr>
          <p:cNvSpPr txBox="1"/>
          <p:nvPr/>
        </p:nvSpPr>
        <p:spPr>
          <a:xfrm>
            <a:off x="2387375" y="14853596"/>
            <a:ext cx="13389429" cy="1498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direito à informação refere-se à capacidade de um indivíduo de receber informações claras e precisas sobre diversos aspectos relacionados a serviços, produtos e condições que possam impactar sua vida. Sob esse prisma, o julgamento do RESP 1.908.549/SP tratou da situação de uma cuidadora que assinou documentos hospitalares para que seu empregador pudesse vir a ser internado. Em síntese, o nosocômio envolvido ajuizou ação de cobrança em detrimento do espólio do empregador falecido e da cuidadora, sendo que em primeira instância fora julgado procedente o pedido somente em relação do espólio, o hospital recorreu e conseguiu reformar a decisão para atingir a cuidadora. Prejudicada com o decisum, a cuidadora apresentou Recurso Especial e alegou, em síntese, vício de consentimento. Dessa forma, o referido relato de caso analisou, dentre outros pontos, se a falha no dever de informar gera vício de consentimento e elide a responsabilidade de terceiro, em especial funcionário, na contratação de serviços médico-hospitalares na perspectiva do </a:t>
            </a:r>
            <a:r>
              <a:rPr lang="pt-BR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julgamento</a:t>
            </a:r>
            <a:endParaRPr lang="pt-B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536C5F-53C1-6F9F-640F-23AB5466F821}"/>
              </a:ext>
            </a:extLst>
          </p:cNvPr>
          <p:cNvSpPr txBox="1"/>
          <p:nvPr/>
        </p:nvSpPr>
        <p:spPr>
          <a:xfrm>
            <a:off x="16622486" y="14853596"/>
            <a:ext cx="13944599" cy="129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julgamento do Recurso Especial n.º 1.908.549/SP, julgado em 17 de outubro de 2023. Foi analisado o supracitado julgado, bem como o Código Civil e o Código de Defesa do Consumidor. O julgado entendeu que o Código Civil prevê que nas declarações de vontade prepondera-se a intenção em detrimento do sentido literal da linguagem, bem como cabia ao hospital demostrar que promoveu a adequada informação e explicação dos efeitos decorrentes da assinatura dos documentos, o que in casu não ocorreu. Dessa forma, decidiu-se que ocorreu erro de consentimento que poderia invalidar o negócio jurídico, todavia, em respeito ao Princípio de Conservação dos Contratos, o acordão de segunda instância foi cassado e fora reestabelecidos os termos da sentença a fim de responsabilizar somente o espólio pelas dívidas. Este relato dispensou a aprovação do Comitê de Ética em Pesquisa, pois as informações utilizadas encontram-se integralmente em bases públicas.</a:t>
            </a:r>
            <a:endParaRPr lang="pt-BR" sz="4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8EF9CCA-4C7D-8361-207B-94717348EC06}"/>
              </a:ext>
            </a:extLst>
          </p:cNvPr>
          <p:cNvSpPr txBox="1"/>
          <p:nvPr/>
        </p:nvSpPr>
        <p:spPr>
          <a:xfrm>
            <a:off x="2387373" y="31828717"/>
            <a:ext cx="28179708" cy="662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REFERÊNCIAS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latin typeface="Arial" panose="020B0604020202020204" pitchFamily="34" charset="0"/>
                <a:ea typeface="Arial" panose="020B0604020202020204" pitchFamily="34" charset="0"/>
              </a:rPr>
              <a:t>BRASIL. Lei nº 10.406, de 10 de janeiro de 2002. Institui o Código Civil. Brasília, DF: Congresso Nacional, 2002. Disponível em: https://www.planalto.gov.br/ccivil_03/leis/2002/l10406compilada.htm. Acesso em: 04 ago. 2024.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latin typeface="Arial" panose="020B0604020202020204" pitchFamily="34" charset="0"/>
                <a:ea typeface="Arial" panose="020B0604020202020204" pitchFamily="34" charset="0"/>
              </a:rPr>
              <a:t>______. Lei nº 8.078, de 11 de setembro de 1990. Código de Defesa do Consumidor. Dispõe sobre a proteção do consumidor e dá outras providências. Brasília, DF: Congresso Nacional, 1990. Disponível em: http://www.planalto.gov.br/ccivil_03/Leis/L8078.htm. Acesso em: 04 ago. 2023.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STJ. </a:t>
            </a:r>
            <a:r>
              <a:rPr lang="pt-BR" sz="3600" dirty="0">
                <a:latin typeface="Arial" panose="020B0604020202020204" pitchFamily="34" charset="0"/>
                <a:ea typeface="Arial" panose="020B0604020202020204" pitchFamily="34" charset="0"/>
              </a:rPr>
              <a:t>REsp n. 1.908.549/SP, relator Ministro Moura Ribeiro, Terceira Turma, julgado em 17/10/2023, DJe de 19/10/2023. Disponível em: https://processo.stj.jus.br/SCON/</a:t>
            </a:r>
            <a:r>
              <a:rPr lang="pt-BR" sz="3600" dirty="0" err="1">
                <a:latin typeface="Arial" panose="020B0604020202020204" pitchFamily="34" charset="0"/>
                <a:ea typeface="Arial" panose="020B0604020202020204" pitchFamily="34" charset="0"/>
              </a:rPr>
              <a:t>GetInteiroTeorDoAcordao?num_registro</a:t>
            </a:r>
            <a:r>
              <a:rPr lang="pt-BR" sz="3600" dirty="0">
                <a:latin typeface="Arial" panose="020B0604020202020204" pitchFamily="34" charset="0"/>
                <a:ea typeface="Arial" panose="020B0604020202020204" pitchFamily="34" charset="0"/>
              </a:rPr>
              <a:t>=202003162226&amp;dt_publicacao=19/10/2023. Acesso em: 03 ago. 2024.</a:t>
            </a:r>
            <a:endParaRPr lang="pt-BR" sz="4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A11969-470A-1F5F-2BB0-8F40F04F48EF}"/>
              </a:ext>
            </a:extLst>
          </p:cNvPr>
          <p:cNvSpPr txBox="1"/>
          <p:nvPr/>
        </p:nvSpPr>
        <p:spPr>
          <a:xfrm>
            <a:off x="2387373" y="29998339"/>
            <a:ext cx="28179709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Palavras-chave: </a:t>
            </a:r>
            <a:r>
              <a:rPr lang="pt-BR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Plano de saúde, Direito à saúde, Dever de informação, Código de Defesa do Consumidor.</a:t>
            </a:r>
            <a:endParaRPr lang="pt-BR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633</Words>
  <Application>Microsoft Office PowerPoint</Application>
  <PresentationFormat>Personalizar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SN Advogados</cp:lastModifiedBy>
  <cp:revision>11</cp:revision>
  <cp:lastPrinted>2024-08-16T17:20:09Z</cp:lastPrinted>
  <dcterms:created xsi:type="dcterms:W3CDTF">2022-08-16T13:13:11Z</dcterms:created>
  <dcterms:modified xsi:type="dcterms:W3CDTF">2024-08-16T18:05:16Z</dcterms:modified>
</cp:coreProperties>
</file>