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5" d="100"/>
          <a:sy n="25" d="100"/>
        </p:scale>
        <p:origin x="-1262" y="15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22003-1AFA-4179-B523-B1CD72A9D1D1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AEE96-F85E-4059-BC33-32CB7D6E2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15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91C04A5-95B7-6E2D-BBC0-807F852D105E}"/>
              </a:ext>
            </a:extLst>
          </p:cNvPr>
          <p:cNvSpPr txBox="1"/>
          <p:nvPr/>
        </p:nvSpPr>
        <p:spPr>
          <a:xfrm>
            <a:off x="396240" y="6941344"/>
            <a:ext cx="31729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INVESTIGAÇÃO DE ACIDENTE DE TRABALHO NO ESPÍRITO SANTO DEVIDO À EXPOSIÇÃO DE MATERIAL BIOLÓGICO (2013-2022) - ANÁLISE DE SÉRIES TEMPORAIS</a:t>
            </a:r>
            <a:endParaRPr lang="pt-BR" sz="4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 Carolina Marsaglia de Oliveira</a:t>
            </a:r>
            <a:r>
              <a:rPr lang="pt-BR" sz="40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Andreyna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Nascimento Rossmann</a:t>
            </a:r>
            <a:r>
              <a:rPr lang="pt-BR" sz="40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Arthur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Porchera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Poleze</a:t>
            </a:r>
            <a:r>
              <a:rPr lang="pt-BR" sz="40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Ester Gonçalves da Silva</a:t>
            </a:r>
            <a:r>
              <a:rPr lang="pt-BR" sz="40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Júlia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Fereguetti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Comério da Silva</a:t>
            </a:r>
            <a:r>
              <a:rPr lang="pt-BR" sz="40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Myllie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Storch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Bastos</a:t>
            </a:r>
            <a:r>
              <a:rPr lang="pt-BR" sz="40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Bruno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Spalenza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Silva</a:t>
            </a:r>
            <a:r>
              <a:rPr lang="pt-BR" sz="40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Graduando em Farmácia - UNESC; </a:t>
            </a:r>
            <a:r>
              <a:rPr lang="pt-BR" sz="40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Farmacêutico, 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Doutor em Ciências da </a:t>
            </a:r>
            <a:r>
              <a:rPr lang="pt-BR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Saúde, Mestre 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Nutrição e biotecnologia </a:t>
            </a:r>
            <a:r>
              <a:rPr lang="pt-BR" sz="4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alimentar, Professor 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curso de Farmácia – UNESC / brunosilva821@hotmail.com.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7D1240C-3B81-BF93-DB71-A3970C6464E0}"/>
              </a:ext>
            </a:extLst>
          </p:cNvPr>
          <p:cNvSpPr txBox="1"/>
          <p:nvPr/>
        </p:nvSpPr>
        <p:spPr>
          <a:xfrm>
            <a:off x="396240" y="11435834"/>
            <a:ext cx="13197364" cy="1418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INTRODUÇÃO </a:t>
            </a:r>
            <a:endParaRPr lang="pt-BR" sz="4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4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Acidente de Trabalho por Exposição a Material Biológico (ATEMB) inclui o contato com sangue e diversos outros fluidos orgânicos potencialmente infectantes como o sêmen, as secreções vaginais e o líquido sinovial e também fluidos orgânicos potencialmente não-infectantes como o suor, a lágrima, a saliva, as fezes e a urina (exceto quando contaminados por sangue), e podem acarretar sérias consequências para a saúde do trabalhador.</a:t>
            </a:r>
            <a:endParaRPr lang="pt-BR" sz="4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Esses incidentes são frequentemente relatados como as exposições ocupacionais mais comuns e representam uma preocupação significativa em termos de saúde pública.</a:t>
            </a:r>
            <a:endParaRPr lang="pt-BR" sz="4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risco ocupacional após este tipo de exposição depende de diversos fatores, podendo incluir a natureza do acidente, a gravidade da lesão, a quantidade de sangue envolvida e as condições de saúde do paciente. Esses elementos são muito importantes para determinar o nível de risco enfrentado pelos trabalhadores em seus ambientes de trabalho.</a:t>
            </a:r>
            <a:endParaRPr lang="pt-BR" sz="4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2F366DE-4D14-D6BE-67B0-A7EE3E0070FD}"/>
              </a:ext>
            </a:extLst>
          </p:cNvPr>
          <p:cNvSpPr txBox="1"/>
          <p:nvPr/>
        </p:nvSpPr>
        <p:spPr>
          <a:xfrm>
            <a:off x="396240" y="25624334"/>
            <a:ext cx="131973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pt-BR" sz="4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OBJETIVO</a:t>
            </a:r>
            <a:endParaRPr lang="pt-BR" sz="4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4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Através da análise de séries temporais dos dados coletados pelo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Datasus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foi possível determinar os padrões de acidentes de trabalho com exposição a material biológico no estado do Espírito Santo do ano de 2013 a 2022.</a:t>
            </a:r>
            <a:endParaRPr lang="pt-BR" sz="4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1568F7B-0FE6-898C-A777-D5FB027A8268}"/>
              </a:ext>
            </a:extLst>
          </p:cNvPr>
          <p:cNvSpPr txBox="1"/>
          <p:nvPr/>
        </p:nvSpPr>
        <p:spPr>
          <a:xfrm>
            <a:off x="396240" y="31195090"/>
            <a:ext cx="13197364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</a:t>
            </a:r>
            <a:r>
              <a:rPr lang="pt-BR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4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4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a análise dos dados coletados pelo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Datasus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foi utilizado o software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Joinpoint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® na versão 4.9.1.0, onde foram calculadas as taxas anuais de acidentes de trabalho com exposição a material biológico no ES  e a comparação foi realizada através da técnica estatística de Regressão por análise de pontos de inflexão, que utiliza o teste t para comparar as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APCs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(Percentual de Mudança Anual – Annual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4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4E022EC-460D-F8EC-116A-42177A90D069}"/>
              </a:ext>
            </a:extLst>
          </p:cNvPr>
          <p:cNvSpPr txBox="1"/>
          <p:nvPr/>
        </p:nvSpPr>
        <p:spPr>
          <a:xfrm>
            <a:off x="14689932" y="11435834"/>
            <a:ext cx="12618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 RESULTADOS </a:t>
            </a:r>
            <a:endParaRPr lang="pt-BR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A9C8095-7EB3-AC6A-CFF1-CFEAC87CF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768" y="12059520"/>
            <a:ext cx="18378488" cy="103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32B43A42-F966-FF00-6AE3-B31116516172}"/>
              </a:ext>
            </a:extLst>
          </p:cNvPr>
          <p:cNvSpPr txBox="1"/>
          <p:nvPr/>
        </p:nvSpPr>
        <p:spPr>
          <a:xfrm>
            <a:off x="14689932" y="22454235"/>
            <a:ext cx="17282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Gráfico 1 – 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Série temporal de acidentes de trabalho com exposição a material biológico no estado do Espírito Santo de 2013 a 2022. Existe 1 ponto de inflexão com diferença estatisticamente significativa (p=0,01).</a:t>
            </a:r>
            <a:endParaRPr lang="pt-BR" sz="40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BF2DC79-5FC0-B301-71E6-1F92F61CFF85}"/>
              </a:ext>
            </a:extLst>
          </p:cNvPr>
          <p:cNvSpPr txBox="1"/>
          <p:nvPr/>
        </p:nvSpPr>
        <p:spPr>
          <a:xfrm>
            <a:off x="14568964" y="24825929"/>
            <a:ext cx="172821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CONCLUSÃO </a:t>
            </a:r>
            <a:endParaRPr lang="pt-BR" sz="4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4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Foi possível concluir que houve uma queda notável no número de acidentes de trabalho com exposição a material biológico no ES. Com essa análise, duas hipóteses foram criadas acerca do ano da queda dos casos, ambas devido a pandemia, uma de que os casos não estavam sendo notificados e outra sobre uma maior cautela dos profissionais diante desses materiais.</a:t>
            </a:r>
            <a:endParaRPr lang="pt-BR" sz="4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3A57462-62B5-58B5-C245-10A8B4565F52}"/>
              </a:ext>
            </a:extLst>
          </p:cNvPr>
          <p:cNvSpPr txBox="1"/>
          <p:nvPr/>
        </p:nvSpPr>
        <p:spPr>
          <a:xfrm>
            <a:off x="14568964" y="30119686"/>
            <a:ext cx="17282160" cy="1114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REFERÊNCIAS</a:t>
            </a:r>
            <a:endParaRPr lang="pt-BR" sz="4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3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Acidentes de Trabalho com Material Biológico. Disponível em: &lt;https://www.gov.br/</a:t>
            </a:r>
            <a:r>
              <a:rPr lang="pt-BR" sz="3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ebserh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3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pt-br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/hospitais-</a:t>
            </a:r>
            <a:r>
              <a:rPr lang="pt-BR" sz="3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universitarios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3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regiao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-sul/</a:t>
            </a:r>
            <a:r>
              <a:rPr lang="pt-BR" sz="3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hu-furg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3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comunicacao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/noticias/acidentes-de-trabalho-com-material-</a:t>
            </a:r>
            <a:r>
              <a:rPr lang="pt-BR" sz="3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biologico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&gt;. Acesso em: 28 ago. 2023.</a:t>
            </a:r>
            <a:endParaRPr lang="pt-BR" sz="3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3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BRASIL, Ministério da Saúde. Banco de dados do Sistema Único de Saúde-</a:t>
            </a:r>
            <a:r>
              <a:rPr lang="pt-BR" sz="3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DATASUS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Disponível em: &lt;http://tabnet.datasus.gov.br/</a:t>
            </a:r>
            <a:r>
              <a:rPr lang="pt-BR" sz="3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cgi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3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tabcgi.exe?sinannet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3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cnv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/acbies.def&gt;. Acesso em: 18 ago. 2023.</a:t>
            </a:r>
            <a:endParaRPr lang="pt-BR" sz="3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3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Exposição a material biológico. Biblioteca virtual em saúde. Disponível em: &lt;https://bvsms.saude.gov.br/</a:t>
            </a:r>
            <a:r>
              <a:rPr lang="pt-BR" sz="3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bvs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3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publicacoes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/protocolo_expos_mat_biologicos.pdf&gt;. Acesso em: 2 set. 2023.</a:t>
            </a:r>
            <a:endParaRPr lang="pt-BR" sz="3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3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FRISON, F. S.; ALONZO, H. G. A. Acidente de Trabalho com Exposição a Material Biológico: percepções dos residentes de medicina. Saúde em Debate, v. 46, n. 134, p. 832–841, 2022. Disponível em: &lt;https://www.scielo.br/j/</a:t>
            </a:r>
            <a:r>
              <a:rPr lang="pt-BR" sz="3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sdeb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/a/4YsFgMSn5rvhbjWV5sm75rJ/?</a:t>
            </a:r>
            <a:r>
              <a:rPr lang="pt-BR" sz="3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3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&gt;. Acesso em: 25 ago. 2023.</a:t>
            </a:r>
            <a:endParaRPr lang="pt-BR" sz="3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3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SOARES, R. Z. et al. Análise dos acidentes de trabalho com exposição a material biológico notificados por profissionais da saúde. Revista Brasileira de Medicina do Trabalho, v. 17, n. 2, p. 201–208, 2019. Disponível em: &lt;http://www.rbmt.org.br/</a:t>
            </a:r>
            <a:r>
              <a:rPr lang="pt-BR" sz="3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/450/</a:t>
            </a:r>
            <a:r>
              <a:rPr lang="pt-BR" sz="3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pt-B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-BR/incidencia-de-acidentes-de-trabalho-com-exposicao-a-material-biologico-em-profissionais-de-saude-no-brasil--2010%E2%80%932016&gt;. Acesso em: 1 set. 2023.</a:t>
            </a:r>
            <a:endParaRPr lang="pt-BR" sz="3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139</Words>
  <Application>Microsoft Office PowerPoint</Application>
  <PresentationFormat>Personalizar</PresentationFormat>
  <Paragraphs>24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usuario</cp:lastModifiedBy>
  <cp:revision>7</cp:revision>
  <dcterms:created xsi:type="dcterms:W3CDTF">2022-08-16T13:13:11Z</dcterms:created>
  <dcterms:modified xsi:type="dcterms:W3CDTF">2024-08-21T18:03:46Z</dcterms:modified>
</cp:coreProperties>
</file>