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0" d="100"/>
          <a:sy n="30" d="100"/>
        </p:scale>
        <p:origin x="40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08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67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50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77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64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59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83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88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26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97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71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249C-64FE-4BFE-A62E-D20743902798}" type="datetimeFigureOut">
              <a:rPr lang="pt-BR" smtClean="0"/>
              <a:t>21/08/2024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19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2935D30-410C-7C5D-E7F9-DDA55CC37E95}"/>
              </a:ext>
            </a:extLst>
          </p:cNvPr>
          <p:cNvSpPr txBox="1"/>
          <p:nvPr/>
        </p:nvSpPr>
        <p:spPr>
          <a:xfrm>
            <a:off x="1" y="7329934"/>
            <a:ext cx="323992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500" dirty="0"/>
              <a:t>TRANSFORMANDO VIDAS E ROMPENDO ESTIGMAS NO TRATAMENTO DO CÂNCER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C04E5FB-914D-448F-0FD4-BD5A629AAFD4}"/>
              </a:ext>
            </a:extLst>
          </p:cNvPr>
          <p:cNvSpPr txBox="1"/>
          <p:nvPr/>
        </p:nvSpPr>
        <p:spPr>
          <a:xfrm>
            <a:off x="3448844" y="8899594"/>
            <a:ext cx="2550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marR="1270" indent="90170" algn="ctr">
              <a:spcBef>
                <a:spcPts val="5"/>
              </a:spcBef>
              <a:spcAft>
                <a:spcPts val="0"/>
              </a:spcAft>
            </a:pP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Milena Barbosa Rodrigues</a:t>
            </a:r>
            <a:r>
              <a:rPr lang="pt-PT" sz="40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Tiana de Holanda Lima Padilha</a:t>
            </a:r>
            <a:r>
              <a:rPr lang="pt-PT" sz="40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Adriene</a:t>
            </a:r>
            <a:r>
              <a:rPr lang="pt-PT" sz="4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pt-PT" sz="4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Freitas</a:t>
            </a:r>
            <a:r>
              <a:rPr lang="pt-PT" sz="4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Moreno</a:t>
            </a:r>
            <a:r>
              <a:rPr lang="pt-PT" sz="4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Rodrigues</a:t>
            </a:r>
            <a:r>
              <a:rPr lang="pt-PT" sz="40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Luciano Antonio Rodrigues</a:t>
            </a:r>
            <a:r>
              <a:rPr lang="pt-BR" sz="4000" baseline="30000" dirty="0">
                <a:latin typeface="Arial" panose="020B0604020202020204" pitchFamily="34" charset="0"/>
              </a:rPr>
              <a:t>4</a:t>
            </a:r>
          </a:p>
          <a:p>
            <a:pPr marL="812800" marR="1270" indent="90170" algn="ctr">
              <a:spcBef>
                <a:spcPts val="5"/>
              </a:spcBef>
              <a:spcAft>
                <a:spcPts val="0"/>
              </a:spcAft>
            </a:pPr>
            <a:r>
              <a:rPr lang="pt-PT" sz="40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Graduanda em Enfermagem,</a:t>
            </a:r>
            <a:r>
              <a:rPr lang="pt-PT" sz="4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UNESC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; </a:t>
            </a:r>
            <a:r>
              <a:rPr lang="pt-PT" sz="40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Graduanda em Medicina,</a:t>
            </a:r>
            <a:r>
              <a:rPr lang="pt-PT" sz="4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UNESC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;  </a:t>
            </a:r>
            <a:r>
              <a:rPr lang="pt-PT" sz="40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Mestra</a:t>
            </a:r>
            <a:r>
              <a:rPr lang="pt-PT" sz="4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em</a:t>
            </a:r>
            <a:r>
              <a:rPr lang="pt-PT" sz="40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Gestão</a:t>
            </a:r>
            <a:r>
              <a:rPr lang="pt-PT" sz="4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Integrada</a:t>
            </a:r>
            <a:r>
              <a:rPr lang="pt-PT" sz="4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</a:t>
            </a:r>
            <a:r>
              <a:rPr lang="pt-PT" sz="4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Território</a:t>
            </a:r>
            <a:r>
              <a:rPr lang="pt-PT" sz="4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(UNIVALE),</a:t>
            </a:r>
            <a:r>
              <a:rPr lang="pt-PT" sz="4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Professora</a:t>
            </a:r>
            <a:r>
              <a:rPr lang="pt-PT" sz="4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</a:t>
            </a:r>
            <a:r>
              <a:rPr lang="pt-PT" sz="4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Centro Universitário</a:t>
            </a:r>
            <a:r>
              <a:rPr lang="pt-PT" sz="4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 Espírito Santo – UNESC, </a:t>
            </a:r>
            <a:r>
              <a:rPr lang="pt-BR" sz="4000" baseline="30000" dirty="0">
                <a:latin typeface="Arial" panose="020B0604020202020204" pitchFamily="34" charset="0"/>
              </a:rPr>
              <a:t>4</a:t>
            </a:r>
            <a:r>
              <a:rPr lang="pt-BR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Enfermeiro, Doutor em Ciências da Saúde (UNESC), Professor – UNESC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41621B-A844-CBDA-77B1-06F3E106D1E9}"/>
              </a:ext>
            </a:extLst>
          </p:cNvPr>
          <p:cNvSpPr/>
          <p:nvPr/>
        </p:nvSpPr>
        <p:spPr>
          <a:xfrm>
            <a:off x="1676402" y="12216839"/>
            <a:ext cx="13852208" cy="10047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/>
              <a:t>INTRODUÇÃO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C993D20-A394-FECD-CDA6-C90D3510785D}"/>
              </a:ext>
            </a:extLst>
          </p:cNvPr>
          <p:cNvSpPr txBox="1"/>
          <p:nvPr/>
        </p:nvSpPr>
        <p:spPr>
          <a:xfrm>
            <a:off x="1676402" y="13316473"/>
            <a:ext cx="138522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alopecia é originada como um efeito adverso ao tratamento quimioterápico e tras consigo, mudanças, consequências emocionais e sociais para as pacientes. </a:t>
            </a:r>
            <a:r>
              <a:rPr lang="pt-BR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Diante desse fato, a peruca é um importante adorno transformador para mitigar esses impactos</a:t>
            </a:r>
            <a:r>
              <a:rPr lang="pt-PT" sz="4000" dirty="0">
                <a:latin typeface="Arial" panose="020B0604020202020204" pitchFamily="34" charset="0"/>
                <a:ea typeface="Arial" panose="020B0604020202020204" pitchFamily="34" charset="0"/>
              </a:rPr>
              <a:t>, trazendo conforto e esperança neste processo de cura. </a:t>
            </a:r>
            <a:endParaRPr lang="pt-BR" sz="40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14903C1-D765-A3A8-919B-0FA65CB970E5}"/>
              </a:ext>
            </a:extLst>
          </p:cNvPr>
          <p:cNvSpPr/>
          <p:nvPr/>
        </p:nvSpPr>
        <p:spPr>
          <a:xfrm>
            <a:off x="1634805" y="17194294"/>
            <a:ext cx="13714052" cy="10047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/>
              <a:t>OBJETIVOS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2FF5DFD-46CA-9B1D-FC7B-7F91C39D10CC}"/>
              </a:ext>
            </a:extLst>
          </p:cNvPr>
          <p:cNvSpPr txBox="1"/>
          <p:nvPr/>
        </p:nvSpPr>
        <p:spPr>
          <a:xfrm>
            <a:off x="1634805" y="18242674"/>
            <a:ext cx="138522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O objetivo do estudo é de promover a reintegração social das mulheres em situação de privação de liberdade através da confecção de perucas, bem como, a valorização da autoestima de pacientes que estão em tratamento oncológico.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F8E62CB-2B00-841B-53A0-D61FFE7891D1}"/>
              </a:ext>
            </a:extLst>
          </p:cNvPr>
          <p:cNvSpPr/>
          <p:nvPr/>
        </p:nvSpPr>
        <p:spPr>
          <a:xfrm>
            <a:off x="1676402" y="21448417"/>
            <a:ext cx="13852208" cy="10047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/>
              <a:t>METODOLOGIA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CB78827-A8AD-CF3F-975F-D4F92804F380}"/>
              </a:ext>
            </a:extLst>
          </p:cNvPr>
          <p:cNvSpPr txBox="1"/>
          <p:nvPr/>
        </p:nvSpPr>
        <p:spPr>
          <a:xfrm>
            <a:off x="1634805" y="22663111"/>
            <a:ext cx="138522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4000" dirty="0">
                <a:latin typeface="Arial" panose="020B0604020202020204" pitchFamily="34" charset="0"/>
                <a:ea typeface="Arial" panose="020B0604020202020204" pitchFamily="34" charset="0"/>
              </a:rPr>
              <a:t>O projeto é feito d</a:t>
            </a:r>
            <a:r>
              <a:rPr lang="pt-BR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 forma interdisciplinar, onde estudantes do curso de enfermagem e medicina, juntamente com o apoio do Núcleo Rondon, desenvolvem ações de captação de voluntários (as) para doação dos cabelos ao longo do ano de modo a incentivar universitários (as) a doação e a arrecadação de forma voluntária que é feita pela Acolhida Solidária do UNESC. As perucas são confeccionadas pelo Centro Prisional Feminino de Colatina (</a:t>
            </a:r>
            <a:r>
              <a:rPr lang="pt-BR" sz="4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CPFCol</a:t>
            </a:r>
            <a:r>
              <a:rPr lang="pt-BR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em parceria com o Hospital e Maternidade São José (HMSJ).</a:t>
            </a:r>
            <a:endParaRPr lang="pt-BR" sz="40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9B4024C-6F97-F9C2-F8E3-2CB10BE2C688}"/>
              </a:ext>
            </a:extLst>
          </p:cNvPr>
          <p:cNvSpPr txBox="1"/>
          <p:nvPr/>
        </p:nvSpPr>
        <p:spPr>
          <a:xfrm>
            <a:off x="16722262" y="12143539"/>
            <a:ext cx="138522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Além do mais, o projeto engloba ações de educação continuada em saúde </a:t>
            </a:r>
            <a:r>
              <a:rPr lang="pt-BR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 os temas diagnóstico precoce de câncer do colo uterino e mamas, além de outros assuntos como higiene pessoal, cuidados com o corpo e infecções sexualmente transmissíveis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4194839-250D-4F31-28E4-9E7D8A396758}"/>
              </a:ext>
            </a:extLst>
          </p:cNvPr>
          <p:cNvSpPr/>
          <p:nvPr/>
        </p:nvSpPr>
        <p:spPr>
          <a:xfrm>
            <a:off x="16722262" y="15397660"/>
            <a:ext cx="13852208" cy="10047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/>
              <a:t>CONSIDERAÇÕES FINAIS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284E974-1271-7DEF-B4F1-1D1C1C9402CE}"/>
              </a:ext>
            </a:extLst>
          </p:cNvPr>
          <p:cNvSpPr txBox="1"/>
          <p:nvPr/>
        </p:nvSpPr>
        <p:spPr>
          <a:xfrm>
            <a:off x="16656676" y="16525703"/>
            <a:ext cx="138522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 projeto rapuzel desperta iniciativas solidárias por parte dos universitários  enaltecendo espírito altruista de futuros profissionais bem como </a:t>
            </a:r>
            <a:r>
              <a:rPr lang="pt-BR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reintegração social de mulheres em situação de privação de liberdade com confecções das perucas e educação continuada em saúde, tornando o projeto uma experiencia inesquecível e transformadora. </a:t>
            </a:r>
          </a:p>
        </p:txBody>
      </p:sp>
      <p:pic>
        <p:nvPicPr>
          <p:cNvPr id="15" name="Imagem 14" descr="Grupo de pessoas em pé posando para foto&#10;&#10;Descrição gerada automaticamente">
            <a:extLst>
              <a:ext uri="{FF2B5EF4-FFF2-40B4-BE49-F238E27FC236}">
                <a16:creationId xmlns:a16="http://schemas.microsoft.com/office/drawing/2014/main" id="{3786E0F8-D4D1-BD64-6034-93A9D47641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411" y="20355331"/>
            <a:ext cx="7377473" cy="9251323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810E0B18-36EB-E55F-DD47-0B6DB4938418}"/>
              </a:ext>
            </a:extLst>
          </p:cNvPr>
          <p:cNvSpPr/>
          <p:nvPr/>
        </p:nvSpPr>
        <p:spPr>
          <a:xfrm>
            <a:off x="1486391" y="32553429"/>
            <a:ext cx="29088079" cy="10047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/>
              <a:t>REFERÊNCIAS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6F00053-BCE5-6658-5C47-3C31B27C4303}"/>
              </a:ext>
            </a:extLst>
          </p:cNvPr>
          <p:cNvSpPr txBox="1"/>
          <p:nvPr/>
        </p:nvSpPr>
        <p:spPr>
          <a:xfrm>
            <a:off x="1634805" y="34149200"/>
            <a:ext cx="290880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marR="877570" algn="just">
              <a:spcBef>
                <a:spcPts val="5"/>
              </a:spcBef>
              <a:spcAft>
                <a:spcPts val="0"/>
              </a:spcAft>
            </a:pPr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SCHULTZ, Mariana Baitela; SOUZA, Rafaela Mineiro Oliveira de; JACOBSEN, Stéfany; CHIEPE, Kelly Cristina Mota Braga; RODRIGUES, Adriene de Freitas Moreno; RODRIGUES, Luciano Antonio. Projeto Rapunzel solidária: promovendo a solidariedade universitária, relato de experiência. In: CUQUETO, Bento Tadeu; SIMÕES, Daniele Sabrina Cherubino, BELTRAME, Renato Travassos (Ed.). 5ª Mostra de iniciação científica - pesquisa, pós-graduação e extensão - UNESC.Colatina ES: Unesc, 2018. ISBN 978-85-93503-01-6..</a:t>
            </a:r>
            <a:endParaRPr lang="pt-BR" sz="4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B813C5F-34A1-025C-F452-90F159712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2262" y="21713968"/>
            <a:ext cx="6260735" cy="6615374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207A037D-0AFD-0724-EA45-255FA2229DCA}"/>
              </a:ext>
            </a:extLst>
          </p:cNvPr>
          <p:cNvSpPr/>
          <p:nvPr/>
        </p:nvSpPr>
        <p:spPr>
          <a:xfrm>
            <a:off x="1620527" y="28442568"/>
            <a:ext cx="13852208" cy="10047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/>
              <a:t>RESULTADOS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1CB5B37-C929-0AB4-7DD9-DA6743849196}"/>
              </a:ext>
            </a:extLst>
          </p:cNvPr>
          <p:cNvSpPr txBox="1"/>
          <p:nvPr/>
        </p:nvSpPr>
        <p:spPr>
          <a:xfrm>
            <a:off x="1620527" y="29718563"/>
            <a:ext cx="138522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Ao longo do ano, as atividades contaram com os alunos de enfermagem e medicina juntamente com o Núcleo Rondon em que mais de 800 mechas de cabelos foram arrecadadas e repassadas para instituições parceiras. 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46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480</Words>
  <Application>Microsoft Office PowerPoint</Application>
  <PresentationFormat>Personalizar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Valmir Pereira da Silva</dc:creator>
  <cp:lastModifiedBy>Tiana Padilha</cp:lastModifiedBy>
  <cp:revision>5</cp:revision>
  <dcterms:created xsi:type="dcterms:W3CDTF">2022-08-16T13:13:11Z</dcterms:created>
  <dcterms:modified xsi:type="dcterms:W3CDTF">2024-08-21T19:43:06Z</dcterms:modified>
</cp:coreProperties>
</file>