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3200625" cx="323992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jCzWWma1SuZnQdlgnXbaHMBZd9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showMasterSp="0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showMasterSp="0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showMasterSp="0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showMasterSp="0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showMasterSp="0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showMasterSp="0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48563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b="0" i="0" sz="155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58583" lvl="0" marL="45720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b="0" i="0" sz="99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604" lvl="1" marL="914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8561" lvl="2" marL="1371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33603" lvl="3" marL="1828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33603" lvl="4" marL="22860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karlafreitaszocatelli@gmail.com" TargetMode="External"/><Relationship Id="rId4" Type="http://schemas.openxmlformats.org/officeDocument/2006/relationships/hyperlink" Target="mailto:proflucianorodrigues@gmail.com" TargetMode="External"/><Relationship Id="rId5" Type="http://schemas.openxmlformats.org/officeDocument/2006/relationships/image" Target="../media/image1.jpg"/><Relationship Id="rId6" Type="http://schemas.openxmlformats.org/officeDocument/2006/relationships/image" Target="../media/image2.jpg"/><Relationship Id="rId7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0" y="6997700"/>
            <a:ext cx="32399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b="1" i="0" lang="pt-BR" sz="4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1" i="0" lang="pt-BR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UTPIO RONDON REGIONAL: ATIVIDADES DE EXTENSÃO UNIVERSITÁRIA EM COMUNIDADES INDÍGENAS DE ARACRUZ- ES E O COMPARTILHAMENTO DE SABERES</a:t>
            </a:r>
            <a:endParaRPr b="1" i="0" sz="4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b="0" baseline="3000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b="0" baseline="30000" i="0" sz="3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b="0" baseline="3000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Karla Gabriely Freitas Zocatelli de Moura</a:t>
            </a:r>
            <a:r>
              <a:rPr b="0" baseline="3000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Bianca Menegassi</a:t>
            </a:r>
            <a:r>
              <a:rPr b="0" baseline="3000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Ravenna Stinghel de Souza³, Bruno Teixeira Gomes³, Luciano Antonio Rodrigues</a:t>
            </a:r>
            <a:r>
              <a:rPr b="0" baseline="3000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</a:t>
            </a:r>
            <a:endParaRPr b="0" baseline="3000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t/>
            </a:r>
            <a:endParaRPr b="0" baseline="30000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baseline="3000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Graduanda em Medicina - UNESC; </a:t>
            </a:r>
            <a:r>
              <a:rPr b="0" baseline="3000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Graduanda em Arquitetura e Urbanismo – UNESC; </a:t>
            </a:r>
            <a:r>
              <a:rPr b="0" baseline="3000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Graduandos em Enfermagem – UNESC; </a:t>
            </a:r>
            <a:r>
              <a:rPr b="0" baseline="3000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Enfermeiro, Doutor em Ciências da Saúde, Professor do curso de Enfermagem – UNESC / </a:t>
            </a:r>
            <a:r>
              <a:rPr b="0" i="0" lang="pt-BR" sz="3500" u="none" cap="none" strike="noStrike">
                <a:solidFill>
                  <a:schemeClr val="dk1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karlafreitaszocatelli@gmail.com</a:t>
            </a: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b="0" i="0" lang="pt-BR" sz="3500" u="none" cap="none" strike="noStrike">
                <a:solidFill>
                  <a:schemeClr val="dk1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proflucianorodrigues@gmail.com</a:t>
            </a:r>
            <a:endParaRPr b="0" i="0" sz="3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</a:t>
            </a:r>
            <a:endParaRPr b="1" i="0" sz="4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999013" y="12443225"/>
            <a:ext cx="14552700" cy="892800"/>
          </a:xfrm>
          <a:prstGeom prst="rect">
            <a:avLst/>
          </a:prstGeom>
          <a:solidFill>
            <a:schemeClr val="accent1"/>
          </a:solidFill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b="1" i="0" lang="pt-BR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1" i="0" sz="4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999013" y="19475075"/>
            <a:ext cx="14552700" cy="892800"/>
          </a:xfrm>
          <a:prstGeom prst="rect">
            <a:avLst/>
          </a:prstGeom>
          <a:solidFill>
            <a:schemeClr val="accent1"/>
          </a:solidFill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b="1" i="0" lang="pt-BR" sz="4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 b="1" i="0" sz="4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6886713" y="22935325"/>
            <a:ext cx="14552700" cy="892800"/>
          </a:xfrm>
          <a:prstGeom prst="rect">
            <a:avLst/>
          </a:prstGeom>
          <a:solidFill>
            <a:schemeClr val="accent1"/>
          </a:solidFill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b="1" i="0" lang="pt-BR" sz="4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DESENVOLVIMENTO</a:t>
            </a:r>
            <a:endParaRPr b="1" i="0" sz="4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6910413" y="33657350"/>
            <a:ext cx="14505300" cy="892800"/>
          </a:xfrm>
          <a:prstGeom prst="rect">
            <a:avLst/>
          </a:prstGeom>
          <a:solidFill>
            <a:schemeClr val="accent1"/>
          </a:solidFill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b="1" i="0" lang="pt-BR" sz="4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b="1" i="0" sz="4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22725" y="13846100"/>
            <a:ext cx="14505300" cy="51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9" marR="0" rtl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 dias 18 e 19 de maio de 2024, o projeto Mutpio Rondon Regional, uma parceria entre o Núcleo Rondon - UNESC e os Escoteiros do Brasil, realizou oficinas de capacitação em comunidades indígenas tupiniquim e guarani  de Aracruz. As atividades ocorreram em Irajá, abrangendo também as comunidades de Caieiras Velhas, Boa Esperança, Três Palmeiras, Piraqueaçu, Nova Esperança, Pau Brasil, Comboios, Córrego do Ouro, Arreal, Amarelos e Olho d’Água. 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6793125" y="24299500"/>
            <a:ext cx="14739900" cy="81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Dessa forma, foram desenvolvidas distintas temáticas como Álcool e Drogas, Violência Doméstica, Brinquedos de Sucata, Primeiros Socorros, Valorização da Identidade Indígena e Saúde Psíquica, Cuidados com o Corpo e Doenças de Veiculação Hídrica.  Como retratado pelas figuras 1 e 2, o projeto permitiu que os universitários, tanto os rondonistas quanto os escoteiros pioneiros, compartilhassem o conhecimento adquirido durante a graduação, além de vivenciarem e trocarem saberes com as culturas indígenas tupiniquim e guarani, enriquecendo a formação acadêmica e pessoal deles. Os participantes indígenas, por sua vez, não apenas receberam conteúdo teórico e prático nas atividades, e os certificados das capacitações que participaram, como também compartilharam suas tradições.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6863025" y="35145625"/>
            <a:ext cx="14552700" cy="51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89998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compartilhamento de saberes proporcionou um ambiente mais cooperativo e reforçou o contato entre a universidade e as comunidades indígenas. Assim, a realização do Mutpio Rondon reforça o caráter da extensão universitária de promover o desenvolvimento social e cultural, atuando como um vínculo entre o saber acadêmico e o conhecimento popular e, por conseguinte, contribuindo para a construção de uma sociedade mais justa e inclusiva.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89999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9921"/>
              <a:buFont typeface="Arial"/>
              <a:buNone/>
            </a:pPr>
            <a:r>
              <a:t/>
            </a:r>
            <a:endParaRPr b="0" i="0" sz="99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905425" y="20724000"/>
            <a:ext cx="147399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89999" marR="0" rtl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oficinas abordaram distintas faixas etárias e os temas que foram solicitados pelas lideranças indígenas em reuniões de definição das capacitações, a fim de ser trabalhado as necessidades atuais deles.  </a:t>
            </a:r>
            <a:endParaRPr b="0" i="0" sz="6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 b="0" l="0" r="14080" t="15987"/>
          <a:stretch/>
        </p:blipFill>
        <p:spPr>
          <a:xfrm>
            <a:off x="16886725" y="13646450"/>
            <a:ext cx="14552700" cy="800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6">
            <a:alphaModFix/>
          </a:blip>
          <a:srcRect b="0" l="0" r="0" t="7243"/>
          <a:stretch/>
        </p:blipFill>
        <p:spPr>
          <a:xfrm>
            <a:off x="2360175" y="34175700"/>
            <a:ext cx="11830050" cy="6935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60338" y="24447150"/>
            <a:ext cx="11830050" cy="77438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2360250" y="23727625"/>
            <a:ext cx="11829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89998" marR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1 - </a:t>
            </a:r>
            <a:r>
              <a:rPr b="1" lang="pt-BR" sz="3500">
                <a:solidFill>
                  <a:schemeClr val="dk1"/>
                </a:solidFill>
              </a:rPr>
              <a:t>O</a:t>
            </a:r>
            <a:r>
              <a:rPr b="1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ficina de Primeiros Socorros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360250" y="33443900"/>
            <a:ext cx="11829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89998" marR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2 - </a:t>
            </a:r>
            <a:r>
              <a:rPr b="1" lang="pt-BR" sz="3500">
                <a:solidFill>
                  <a:schemeClr val="dk1"/>
                </a:solidFill>
              </a:rPr>
              <a:t>O</a:t>
            </a:r>
            <a:r>
              <a:rPr b="1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ficina de Doenças de Veiculação Hídrica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360250" y="41075075"/>
            <a:ext cx="11829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89998" marR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acervo Rondon-Unesc e Escoteiros capixabas</a:t>
            </a:r>
            <a:endParaRPr b="1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360250" y="32249250"/>
            <a:ext cx="11829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89998" marR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acervo Rondon-Unesc e Escoteiros capixabas</a:t>
            </a:r>
            <a:endParaRPr b="1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6910425" y="12908975"/>
            <a:ext cx="145053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89998" marR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3 - Equipe Rondon Unesc da Operação Mutpio 2024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6793125" y="21817450"/>
            <a:ext cx="14739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89998" marR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acervo Rondon-Unesc </a:t>
            </a:r>
            <a:endParaRPr b="1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8038" y="11251775"/>
            <a:ext cx="32399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Palavras-chave:</a:t>
            </a:r>
            <a:r>
              <a:rPr b="0" i="0" lang="pt-BR" sz="3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Povos Nativos; Difusão do Conhecimento; Cursos de Capacitação.</a:t>
            </a:r>
            <a:endParaRPr b="0" i="0" sz="3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2022-08-16T13:13:11Z</dcterms:created>
  <dc:creator>Valmir Pereira da Silva</dc:creator>
</cp:coreProperties>
</file>