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0" d="100"/>
          <a:sy n="20" d="100"/>
        </p:scale>
        <p:origin x="1180" y="-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0D5DFCF-27FD-8984-B712-5754893F1D57}"/>
              </a:ext>
            </a:extLst>
          </p:cNvPr>
          <p:cNvSpPr txBox="1"/>
          <p:nvPr/>
        </p:nvSpPr>
        <p:spPr>
          <a:xfrm>
            <a:off x="424543" y="7021286"/>
            <a:ext cx="31546800" cy="588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800"/>
              </a:spcAft>
            </a:pPr>
            <a:r>
              <a:rPr lang="pt-BR" sz="6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EFEITO PROTETOR DA TAURINA NA NEUROINFLAMAÇÃO DO AUTISMO</a:t>
            </a:r>
            <a:endParaRPr lang="pt-BR" sz="6000" dirty="0">
              <a:effectLst/>
            </a:endParaRPr>
          </a:p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pt-BR" sz="6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Melina 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Salarini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Mendonça</a:t>
            </a:r>
            <a:r>
              <a:rPr lang="pt-BR" sz="44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,Mariana Jordem Filgueiras Tybel</a:t>
            </a:r>
            <a:r>
              <a:rPr lang="pt-BR" sz="44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Mirele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Morais Mayrink</a:t>
            </a:r>
            <a:r>
              <a:rPr lang="pt-BR" sz="44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Stéfane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Pereira Sanglard</a:t>
            </a:r>
            <a:r>
              <a:rPr lang="pt-BR" sz="44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Joamyr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Victor Rossoni Junior</a:t>
            </a:r>
            <a:r>
              <a:rPr lang="pt-BR" sz="44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, Rafael 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Mazioli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Barcelos</a:t>
            </a:r>
            <a:r>
              <a:rPr lang="pt-BR" sz="44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,Sarah Fernandes Teixeira</a:t>
            </a:r>
            <a:r>
              <a:rPr lang="pt-BR" sz="44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Fernanda Cristina de Abreu Quintela Castro</a:t>
            </a:r>
            <a:r>
              <a:rPr lang="pt-BR" sz="44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endParaRPr lang="pt-BR" sz="4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pt-BR" sz="44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1,2,3,4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Graduando em Medicina - UNESC; </a:t>
            </a:r>
            <a:r>
              <a:rPr lang="pt-BR" sz="44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Biólogo, Doutor em Ciências Biológicas, Professor do curso de Medicina – UNESC; </a:t>
            </a:r>
            <a:r>
              <a:rPr lang="pt-BR" sz="44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Biólogo, Doutor em Bioquímica Agrícola, Professor do curso de Medicina - UNESC; </a:t>
            </a:r>
            <a:r>
              <a:rPr lang="pt-BR" sz="44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7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Farmacêutica, Doutora em Farmacologia, Professora do curso de medicina- UNESC; </a:t>
            </a:r>
            <a:r>
              <a:rPr lang="pt-BR" sz="44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Fisioterapeuta, Doutora em Pediatria e Saúde da Criança, Professora do curso de medicina – UNESC.</a:t>
            </a:r>
            <a:endParaRPr lang="pt-BR" sz="4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C41DA2A-A542-893C-16A0-1DA38027D6D3}"/>
              </a:ext>
            </a:extLst>
          </p:cNvPr>
          <p:cNvSpPr txBox="1"/>
          <p:nvPr/>
        </p:nvSpPr>
        <p:spPr>
          <a:xfrm>
            <a:off x="945357" y="13936752"/>
            <a:ext cx="15250886" cy="2077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/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taurina, um dos aminoácidos mais abundantes do cérebro humano, tem relevância na homeostase por suas propriedades antioxidante, 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neuromoduladora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antiapoptóticas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Dessa forma, diversos distúrbios neurológicos podem ser explicados de acordo com a variação da concentração do aminoácido no organismo, como é o caso do transtorno do espectro autista, que é definido por um processo de 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neuroinflamação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sz="44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pt-BR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4800" b="1" dirty="0">
                <a:solidFill>
                  <a:srgbClr val="000000"/>
                </a:solidFill>
                <a:latin typeface="Arial" panose="020B0604020202020204" pitchFamily="34" charset="0"/>
              </a:rPr>
              <a:t>OBJETIVO</a:t>
            </a:r>
          </a:p>
          <a:p>
            <a:pPr algn="just"/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Elucidar o papel da suplementação de taurina em crianças autistas e o impacto desta suplementação na melhora do desfecho sintomatológico.</a:t>
            </a:r>
            <a:endParaRPr lang="pt-BR" sz="4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sz="4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4800" b="1" dirty="0">
                <a:solidFill>
                  <a:srgbClr val="000000"/>
                </a:solidFill>
                <a:latin typeface="Arial" panose="020B0604020202020204" pitchFamily="34" charset="0"/>
              </a:rPr>
              <a:t>METODOLOGIA</a:t>
            </a:r>
          </a:p>
          <a:p>
            <a:pPr algn="just"/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Trata-se de uma revisão integrativa da literatura, elaborada a partir de pesquisas dos últimos 5 anos na base de dados 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PubMed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utilizando os descritores: ((“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adolescent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OR “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child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OR “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infant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OR “baby” OR “teenager” OR “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young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OR “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babyhood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OR “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early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childhood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”) AND (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taurine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OR “2-aminoethanesulfonic 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acid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”) AND (“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autism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OR “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autistic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disorder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OR “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neurodevelopment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OR “ADHD”)). A busca totalizou 80 artigos, que após a aplicação dos critérios de inclusão (taurina, participantes autistas, idade inferior a 18 anos, estudos de coorte, caso controle e observacional) tornaram-se elegíveis 17 trabalhos, como </a:t>
            </a:r>
            <a:r>
              <a:rPr lang="pt-BR" sz="4400" dirty="0">
                <a:solidFill>
                  <a:srgbClr val="000000"/>
                </a:solidFill>
                <a:latin typeface="Arial" panose="020B0604020202020204" pitchFamily="34" charset="0"/>
              </a:rPr>
              <a:t>ilustrado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no fluxograma </a:t>
            </a:r>
            <a:r>
              <a:rPr lang="pt-BR" sz="4400" dirty="0">
                <a:solidFill>
                  <a:srgbClr val="000000"/>
                </a:solidFill>
                <a:latin typeface="Arial" panose="020B0604020202020204" pitchFamily="34" charset="0"/>
              </a:rPr>
              <a:t>abaixo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sz="4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sz="4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0281061-AD96-A9D0-A7FE-E72DCA743FC5}"/>
              </a:ext>
            </a:extLst>
          </p:cNvPr>
          <p:cNvSpPr txBox="1"/>
          <p:nvPr/>
        </p:nvSpPr>
        <p:spPr>
          <a:xfrm>
            <a:off x="16720457" y="13769843"/>
            <a:ext cx="15022286" cy="303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RESULTADOS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Segundo os estudos analisados, a suplementação de taurina pode ser feita com dois compostos, a glutationa - 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tripeptídeo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importante na via de metabolização da taurina - e o 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acamprosato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análogo a 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homotaurina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O resultado demonstra que a suplementação aumenta a concentração plasmática de taurina nos pacientes, com consequente melhora na sintomatologia do autismo. Tal cenário pode ser explicado pela propriedade 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neuroprotetora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da taurina, que inclui manutenção do influxo de cálcio, prevenção da 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excitotoxicidade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inibição da ativação das vias apoptóticas. 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CONSIDERAÇÕES FINAIS </a:t>
            </a: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r>
              <a:rPr lang="pt-BR" sz="440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 pesquisas corroboram com a ideia de que a taurina pode ser uma estratégia terapêutica adequada no autismo. </a:t>
            </a:r>
            <a:r>
              <a:rPr lang="pt-BR" sz="4400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ntretanto, faz-se necessária mais pesquisas e estudo de evidência A, para se conhecer o real efeito. </a:t>
            </a: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endParaRPr lang="pt-BR" sz="4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r>
              <a:rPr lang="pt-BR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Hughes H. K,  Moreno R. J,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Ashwood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P.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Innate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immune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dysfunction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neuroinflammation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autism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disorder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(ASD).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Immunity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2023;Vol.108,245-254. </a:t>
            </a: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endParaRPr lang="pt-BR" sz="4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Ramírez-Guerrero S, Guardo-Maya S, Medina-Rincón GJ, Orrego-González EE,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Cabezas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-Pérez R, González-Reyes RE.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Taurine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Astrocytes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Homeostatic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Neuroprotective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Front Mol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Neurosci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2022;15:937789.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2022 Jul 5. doi:10.3389/fnmol.2022.937789.</a:t>
            </a: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endParaRPr lang="pt-BR" sz="4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Anastasescu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CM,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Gheorman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V,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Popescu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F, et al.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Serum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Amino Acid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Profiling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Autistic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Spectrum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Disorder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Insights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Single-Center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Southern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Romania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Healthcare (Basel). 2023;11(18):2487.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pt-B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7. doi:10.3390/healthcare11182487.</a:t>
            </a: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endParaRPr lang="pt-BR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endParaRPr lang="pt-BR" sz="4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endParaRPr lang="pt-BR" sz="4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endParaRPr lang="pt-BR" sz="4000" b="1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m 8" descr="Diagrama&#10;&#10;Descrição gerada automaticamente">
            <a:extLst>
              <a:ext uri="{FF2B5EF4-FFF2-40B4-BE49-F238E27FC236}">
                <a16:creationId xmlns:a16="http://schemas.microsoft.com/office/drawing/2014/main" id="{8BA976AA-A2D4-9FD1-6459-ABBCCB717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3000" r="12007" b="4509"/>
          <a:stretch/>
        </p:blipFill>
        <p:spPr>
          <a:xfrm>
            <a:off x="945357" y="32999300"/>
            <a:ext cx="14733475" cy="85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600</Words>
  <Application>Microsoft Office PowerPoint</Application>
  <PresentationFormat>Personalizar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Mariana Jordem</cp:lastModifiedBy>
  <cp:revision>7</cp:revision>
  <dcterms:created xsi:type="dcterms:W3CDTF">2022-08-16T13:13:11Z</dcterms:created>
  <dcterms:modified xsi:type="dcterms:W3CDTF">2024-08-20T16:44:41Z</dcterms:modified>
</cp:coreProperties>
</file>