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" d="100"/>
          <a:sy n="20" d="100"/>
        </p:scale>
        <p:origin x="-1362" y="-3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16/08/2024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mcota@unesc.br" TargetMode="External"/><Relationship Id="rId2" Type="http://schemas.openxmlformats.org/officeDocument/2006/relationships/hyperlink" Target="mailto:melmarim10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7220607"/>
            <a:ext cx="32399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GASTRITE GRANULOMATOSA IDIOPÁTICA EM CÃO: RELATO DE CASO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83670" y="8792820"/>
            <a:ext cx="278319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latin typeface="Arial" pitchFamily="34" charset="0"/>
                <a:cs typeface="Arial" pitchFamily="34" charset="0"/>
              </a:rPr>
              <a:t>Melissa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Marim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Botan¹, Samira da Silva Guidoni</a:t>
            </a:r>
            <a:r>
              <a:rPr lang="pt-BR" sz="40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Danielly Azeredo Bonissi</a:t>
            </a:r>
            <a:r>
              <a:rPr lang="pt-BR" sz="4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;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Maiara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Goltara</a:t>
            </a:r>
            <a:r>
              <a:rPr lang="pt-BR" sz="40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; Paula Renata Fereguetti</a:t>
            </a:r>
            <a:r>
              <a:rPr lang="pt-BR" sz="40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;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Clairton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Marcolongo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Pereira</a:t>
            </a:r>
            <a:r>
              <a:rPr lang="pt-BR" sz="40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;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Julio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Cezar Menegassi</a:t>
            </a:r>
            <a:r>
              <a:rPr lang="pt-BR" sz="40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; Jéssica Miranda Cota</a:t>
            </a:r>
            <a:r>
              <a:rPr lang="pt-BR" sz="40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09780" y="10623305"/>
            <a:ext cx="27379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latin typeface="Arial" pitchFamily="34" charset="0"/>
                <a:cs typeface="Arial" pitchFamily="34" charset="0"/>
              </a:rPr>
              <a:t>¹ Graduando em Medicina Veterinária – UNESC; ² Médico Veterinário Autônomo; ³ Residente de clínica médica e cirúrgica de pequenos animais – UNESC; </a:t>
            </a:r>
            <a:r>
              <a:rPr lang="pt-BR" sz="40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Docente do curso de Medicina Veterinária – UNESC / </a:t>
            </a:r>
            <a:r>
              <a:rPr lang="pt-BR" sz="4000" u="sng" dirty="0">
                <a:latin typeface="Arial" pitchFamily="34" charset="0"/>
                <a:cs typeface="Arial" pitchFamily="34" charset="0"/>
                <a:hlinkClick r:id="rId2"/>
              </a:rPr>
              <a:t>melmarim10@gmail.com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; </a:t>
            </a:r>
            <a:r>
              <a:rPr lang="pt-BR" sz="4000" u="sng" dirty="0">
                <a:latin typeface="Arial" pitchFamily="34" charset="0"/>
                <a:cs typeface="Arial" pitchFamily="34" charset="0"/>
                <a:hlinkClick r:id="rId3"/>
              </a:rPr>
              <a:t>jmcota@unesc.br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68215" y="13314133"/>
            <a:ext cx="16388862" cy="285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atin typeface="Arial" pitchFamily="34" charset="0"/>
                <a:cs typeface="Arial" pitchFamily="34" charset="0"/>
              </a:rPr>
              <a:t>INTRODUÇÃO</a:t>
            </a:r>
          </a:p>
          <a:p>
            <a:pPr algn="just"/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gastrite 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granulomatosa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é descrita como uma inflamação do estômago, com presença de macrófagos e/ou células gigantes multinucleadas, podendo ser infecciosa, não infecciosa ou idiopática. </a:t>
            </a: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400" b="1" dirty="0" smtClean="0">
                <a:latin typeface="Arial" pitchFamily="34" charset="0"/>
                <a:cs typeface="Arial" pitchFamily="34" charset="0"/>
              </a:rPr>
              <a:t>OBJETIVO</a:t>
            </a:r>
          </a:p>
          <a:p>
            <a:pPr algn="ctr"/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O objetivo desse trabalho foi descrever um caso de gastrite 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granulomatosa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idiopática em um cão. </a:t>
            </a: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400" b="1" dirty="0" smtClean="0">
                <a:latin typeface="Arial" pitchFamily="34" charset="0"/>
                <a:cs typeface="Arial" pitchFamily="34" charset="0"/>
              </a:rPr>
              <a:t>RELATO DE CASO</a:t>
            </a:r>
          </a:p>
          <a:p>
            <a:pPr algn="ctr"/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Foi atendido o Hospital Veterinário do Centro Universitário do Espírito Santo, um cão, macho, sem raça definida e sete meses de idade. O paciente apresentava perda de peso progressiva, prostração, 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hiporexia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, melena e 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êmese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há uma semana. Foram realizados exames hematológicos, onde não foram observadas alterações. No ultrassom abdominal, foi visibilizado espessamento da parede do estômago medindo 2,06 cm, 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hipomotilidade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e perda da estratificação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parietal (Figura 1).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O paciente foi submetido à 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laparotomia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exploratória e foi identificada uma estrutura tumoral em estômago, sendo coletada biópsia da lesão, para o exame histopatológico. A análise microscópica, evidenciou expansão da submucosa, mais especificamente da túnica muscular, por fibroblastos hipertrofiados e hiperplásicos e infiltrado de macrófagos, linfócitos, neutrófilos e poucos eosinófilos, compatível com gastrite 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granulomatosa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mural com 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fibroplasia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esclerosante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. Não foram identificados parasitos ou agentes infeciosos no exame histológico. Diante do quadro, foi prescrito 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prednisolona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2 mg/kg SID, seguido por desmame gradual da medicação. Após 30 dias, foi realizado a ultrassonografia abdominal e observado remissão completa da lesão tumoral e melhora completa do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quadro (Figura 2).</a:t>
            </a: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400" b="1" dirty="0" smtClean="0">
                <a:latin typeface="Arial" pitchFamily="34" charset="0"/>
                <a:cs typeface="Arial" pitchFamily="34" charset="0"/>
              </a:rPr>
              <a:t>DISCUSSÃO</a:t>
            </a:r>
          </a:p>
          <a:p>
            <a:pPr algn="just"/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O sistema imunológico, frente a um material ou agente infeccioso estranho, gera um quadro inflamatório na tentativa de isolar esses patógenos do organismo. 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814987" y="13314133"/>
            <a:ext cx="1389184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Quando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infecções ou corpos estranhos forem excluídos, o diagnóstico de gastrite 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granulomatosa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idiopática pode ser feito. A melhora clínica com o tratamento 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imunomodulador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reforça a suspeita de envolvimento imunológico no quadro. </a:t>
            </a: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400" b="1" dirty="0" smtClean="0">
                <a:latin typeface="Arial" pitchFamily="34" charset="0"/>
                <a:cs typeface="Arial" pitchFamily="34" charset="0"/>
              </a:rPr>
              <a:t>REFERÊNCIAS</a:t>
            </a: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GUEDES,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Roberto; JUNIOR,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Janildo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MENDES, Ricardo; PAVARINI, Saulo. Sistema Digestório. In: SANTOS, Renato de Lima; ALESSI,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Antonio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Carlos. </a:t>
            </a:r>
            <a:r>
              <a:rPr lang="pt-BR" sz="4400" b="1" dirty="0">
                <a:latin typeface="Arial" pitchFamily="34" charset="0"/>
                <a:cs typeface="Arial" pitchFamily="34" charset="0"/>
              </a:rPr>
              <a:t>Patologia Veterinária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. 3. ed. Rio de Janeiro: Guanabara Koogan, 2023. Cap. 3. p. 138-139.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Recorte de Te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11559" b="10292"/>
          <a:stretch/>
        </p:blipFill>
        <p:spPr>
          <a:xfrm>
            <a:off x="19914180" y="22402797"/>
            <a:ext cx="9725086" cy="7817791"/>
          </a:xfrm>
          <a:prstGeom prst="rect">
            <a:avLst/>
          </a:prstGeom>
        </p:spPr>
      </p:pic>
      <p:pic>
        <p:nvPicPr>
          <p:cNvPr id="8" name="Imagem 7" descr="Recorte de Tel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/>
          <a:stretch/>
        </p:blipFill>
        <p:spPr>
          <a:xfrm>
            <a:off x="19914180" y="32230311"/>
            <a:ext cx="9693460" cy="769848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9914180" y="30450057"/>
            <a:ext cx="9693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Figura 1.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Observa-se espessamento da parede gástrica. 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14180" y="40081162"/>
            <a:ext cx="9725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Figura 2.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Observa-se remissão da lesão tumoral.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389</Words>
  <Application>Microsoft Office PowerPoint</Application>
  <PresentationFormat>Personalizar</PresentationFormat>
  <Paragraphs>24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User</cp:lastModifiedBy>
  <cp:revision>12</cp:revision>
  <dcterms:created xsi:type="dcterms:W3CDTF">2022-08-16T13:13:11Z</dcterms:created>
  <dcterms:modified xsi:type="dcterms:W3CDTF">2024-08-16T13:21:11Z</dcterms:modified>
</cp:coreProperties>
</file>