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1482" y="-3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17/08/2024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;p1"/>
          <p:cNvSpPr txBox="1"/>
          <p:nvPr/>
        </p:nvSpPr>
        <p:spPr>
          <a:xfrm>
            <a:off x="788249" y="6978650"/>
            <a:ext cx="30632325" cy="482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100"/>
            </a:pPr>
            <a:r>
              <a:rPr lang="pt-BR" sz="6000" b="1" dirty="0"/>
              <a:t>REPRESENTAÇÃO SOCIAL DA GRAVIDEZ NA ADOLESCÊNCIA PELAS ESTUDANTES DAS ESCOLAS NO MUNICÍPIO DE COLATINA – ES</a:t>
            </a:r>
            <a:endParaRPr lang="pt-BR" sz="6000" dirty="0"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100"/>
              <a:buFont typeface="Arial"/>
              <a:buNone/>
            </a:pPr>
            <a:endParaRPr lang="en-US" sz="45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61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;p1"/>
          <p:cNvSpPr txBox="1"/>
          <p:nvPr/>
        </p:nvSpPr>
        <p:spPr>
          <a:xfrm>
            <a:off x="883461" y="9407641"/>
            <a:ext cx="30441900" cy="264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800" dirty="0" err="1"/>
              <a:t>Chirley</a:t>
            </a:r>
            <a:r>
              <a:rPr lang="pt-BR" sz="3800" dirty="0"/>
              <a:t> de Oliveira</a:t>
            </a:r>
            <a:r>
              <a:rPr lang="pt-BR" sz="3800" baseline="30000" dirty="0"/>
              <a:t>1</a:t>
            </a:r>
            <a:r>
              <a:rPr lang="pt-BR" sz="3800" dirty="0"/>
              <a:t>, Érica dos Santos Silva Custódio</a:t>
            </a:r>
            <a:r>
              <a:rPr lang="pt-BR" sz="3800" baseline="30000" dirty="0"/>
              <a:t>2</a:t>
            </a:r>
            <a:r>
              <a:rPr lang="pt-BR" sz="3800" dirty="0"/>
              <a:t>, Julia Lima Marino</a:t>
            </a:r>
            <a:r>
              <a:rPr lang="pt-BR" sz="3800" baseline="30000" dirty="0"/>
              <a:t>3</a:t>
            </a:r>
            <a:r>
              <a:rPr lang="pt-BR" sz="3800" dirty="0"/>
              <a:t>, Larissa Martelete Tiussi</a:t>
            </a:r>
            <a:r>
              <a:rPr lang="pt-BR" sz="3800" baseline="30000" dirty="0"/>
              <a:t>3</a:t>
            </a:r>
            <a:r>
              <a:rPr lang="pt-BR" sz="3800" dirty="0"/>
              <a:t>, Laura </a:t>
            </a:r>
            <a:r>
              <a:rPr lang="pt-BR" sz="3800" dirty="0" err="1"/>
              <a:t>Sperandio</a:t>
            </a:r>
            <a:r>
              <a:rPr lang="pt-BR" sz="3800" dirty="0"/>
              <a:t> Nascimento</a:t>
            </a:r>
            <a:r>
              <a:rPr lang="pt-BR" sz="3800" baseline="30000" dirty="0"/>
              <a:t>3</a:t>
            </a:r>
            <a:r>
              <a:rPr lang="pt-BR" sz="3800" dirty="0"/>
              <a:t>, Suelen Mayara Hartwig</a:t>
            </a:r>
            <a:r>
              <a:rPr lang="pt-BR" sz="3800" baseline="30000" dirty="0"/>
              <a:t>3</a:t>
            </a:r>
            <a:r>
              <a:rPr lang="pt-BR" sz="3800" dirty="0"/>
              <a:t>, </a:t>
            </a:r>
            <a:r>
              <a:rPr lang="pt-BR" sz="3800" dirty="0" err="1"/>
              <a:t>Adriene</a:t>
            </a:r>
            <a:r>
              <a:rPr lang="pt-BR" sz="3800" dirty="0"/>
              <a:t> de Freitas Moreno Rodrigues</a:t>
            </a:r>
            <a:r>
              <a:rPr lang="pt-BR" sz="3800" baseline="30000" dirty="0"/>
              <a:t>4</a:t>
            </a:r>
            <a:r>
              <a:rPr lang="pt-BR" sz="3800" dirty="0"/>
              <a:t>, Luciano </a:t>
            </a:r>
            <a:r>
              <a:rPr lang="pt-BR" sz="3800" dirty="0" err="1"/>
              <a:t>Antonio</a:t>
            </a:r>
            <a:r>
              <a:rPr lang="pt-BR" sz="3800" dirty="0"/>
              <a:t> Rodrigues</a:t>
            </a:r>
            <a:r>
              <a:rPr lang="pt-BR" sz="3800" baseline="30000" dirty="0"/>
              <a:t>5</a:t>
            </a:r>
            <a:r>
              <a:rPr lang="pt-BR" sz="3800" dirty="0"/>
              <a:t>.</a:t>
            </a:r>
          </a:p>
          <a:p>
            <a:pPr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3200" dirty="0"/>
              <a:t> </a:t>
            </a:r>
            <a:r>
              <a:rPr lang="pt-BR" sz="3200" baseline="30000" dirty="0"/>
              <a:t>1 </a:t>
            </a:r>
            <a:r>
              <a:rPr lang="pt-BR" sz="3200" dirty="0"/>
              <a:t>Enfermeira – Egressa UNESC; </a:t>
            </a:r>
            <a:r>
              <a:rPr lang="pt-BR" sz="3200" baseline="30000" dirty="0"/>
              <a:t>2 </a:t>
            </a:r>
            <a:r>
              <a:rPr lang="pt-BR" sz="3200" dirty="0"/>
              <a:t>Enfermeira Obstetra; </a:t>
            </a:r>
            <a:r>
              <a:rPr lang="pt-BR" sz="3200" baseline="30000" dirty="0"/>
              <a:t>3 </a:t>
            </a:r>
            <a:r>
              <a:rPr lang="pt-BR" sz="3200" dirty="0"/>
              <a:t>Acadêmico de Medicina do Centro Universitário do Espírito Santo – UNESC; </a:t>
            </a:r>
            <a:r>
              <a:rPr lang="pt-BR" sz="3200" baseline="30000" dirty="0"/>
              <a:t>4 </a:t>
            </a:r>
            <a:r>
              <a:rPr lang="pt-BR" sz="3200" dirty="0"/>
              <a:t>Mestra, Enfermeira, Professora Universitária, Centro Universitário do Espírito Santo – UNESC,</a:t>
            </a:r>
            <a:r>
              <a:rPr lang="pt-BR" sz="3200" baseline="30000" dirty="0"/>
              <a:t> 5 </a:t>
            </a:r>
            <a:r>
              <a:rPr lang="pt-BR" sz="3200" dirty="0"/>
              <a:t>Doutor em Ciências da Saúde (UNESC), Professor – UNESC / adrienefmr@gmail.com.</a:t>
            </a:r>
          </a:p>
        </p:txBody>
      </p:sp>
      <p:sp>
        <p:nvSpPr>
          <p:cNvPr id="9" name="Google Shape;13;p1"/>
          <p:cNvSpPr/>
          <p:nvPr/>
        </p:nvSpPr>
        <p:spPr>
          <a:xfrm>
            <a:off x="1091250" y="12520800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;p1"/>
          <p:cNvSpPr/>
          <p:nvPr/>
        </p:nvSpPr>
        <p:spPr>
          <a:xfrm>
            <a:off x="978300" y="16273327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4;p1"/>
          <p:cNvSpPr txBox="1"/>
          <p:nvPr/>
        </p:nvSpPr>
        <p:spPr>
          <a:xfrm>
            <a:off x="978300" y="14068332"/>
            <a:ext cx="145470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Clr>
                <a:srgbClr val="000000"/>
              </a:buClr>
              <a:buSzPts val="46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gravidez na adolescência é um problema de saúde pública, e a gestação nessa fase surge em meio à conflitos biológicos, psicossociais, educacionais e culturais na vida dos jovens. </a:t>
            </a:r>
            <a:endParaRPr sz="35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14;p1"/>
          <p:cNvSpPr txBox="1"/>
          <p:nvPr/>
        </p:nvSpPr>
        <p:spPr>
          <a:xfrm>
            <a:off x="939750" y="17820859"/>
            <a:ext cx="145470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Clr>
                <a:srgbClr val="000000"/>
              </a:buClr>
              <a:buSzPts val="46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O objetivo desse estudo foi identificar as representações da gravidez na adolescência pelas estudantes das escolas de ensino fundamental no município de Colatina-ES.</a:t>
            </a:r>
            <a:endParaRPr sz="35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39750" y="20025854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978300" y="21573386"/>
            <a:ext cx="14547000" cy="718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Clr>
                <a:srgbClr val="000000"/>
              </a:buClr>
              <a:buSzPts val="46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Tratou-se de um estudo observacional, descritivo, de corte transversal e abordagem qualitativa, autorizado pelo CEP/UNESC sob o n° 5.487.586. A amostra foi constituída por adolescentes do sexo feminino, na faixa etária de 12 a 16 anos de idade matriculados em escolas municipais de ensino fundamental na região noroeste do Espírito Santo. Os dados foram obtidos por meio de uma entrevista semiestruturada gravada, a qual foi aplicada mediante a assinatura do Termo de Assentimento Livre e Esclarecido (TALE) pelos participantes da pesquisa e do Termo de Consentimento Livre Esclarecido (TCLE) por seus pais e/ou responsáveis legais. Os dados foram compilados, transcritos e organizados pelo </a:t>
            </a:r>
            <a:r>
              <a:rPr lang="pt-BR" sz="3500" i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openEVOC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0.92, o qual organizou os resultados nos focos da teoria do núcleo central e periférico das representações sociais.</a:t>
            </a:r>
            <a:endParaRPr sz="3500" b="0" i="0" u="none" strike="noStrike" cap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13;p1"/>
          <p:cNvSpPr/>
          <p:nvPr/>
        </p:nvSpPr>
        <p:spPr>
          <a:xfrm>
            <a:off x="939750" y="29164470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4;p1"/>
          <p:cNvSpPr txBox="1"/>
          <p:nvPr/>
        </p:nvSpPr>
        <p:spPr>
          <a:xfrm>
            <a:off x="788250" y="30712002"/>
            <a:ext cx="14547000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12700" algn="ctr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Quadro 01 – Quadro de quatro casas formado pelos elementos que compõem o núcleo central e a periferia de uma representação social da gravidez na adolescência pelas estudantes das escolas no município de Colatina - ES. </a:t>
            </a:r>
          </a:p>
          <a:p>
            <a:pPr lvl="0" indent="12700" algn="ctr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Fonte: Corpus de análise processado pelo </a:t>
            </a:r>
            <a:r>
              <a:rPr lang="pt-BR" sz="3500" i="1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3500" dirty="0" err="1">
                <a:latin typeface="Arial" panose="020B0604020202020204" pitchFamily="34" charset="0"/>
                <a:cs typeface="Arial" panose="020B0604020202020204" pitchFamily="34" charset="0"/>
              </a:rPr>
              <a:t>openEVOC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 0.92. </a:t>
            </a:r>
          </a:p>
        </p:txBody>
      </p:sp>
      <p:sp>
        <p:nvSpPr>
          <p:cNvPr id="20" name="Google Shape;13;p1"/>
          <p:cNvSpPr/>
          <p:nvPr/>
        </p:nvSpPr>
        <p:spPr>
          <a:xfrm>
            <a:off x="16688100" y="25003154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4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;p1"/>
          <p:cNvSpPr txBox="1"/>
          <p:nvPr/>
        </p:nvSpPr>
        <p:spPr>
          <a:xfrm>
            <a:off x="16536600" y="26335054"/>
            <a:ext cx="14547000" cy="926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12700" algn="just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Identificou-se que o conteúdo do pensamento acerca do tema, para estas jovens, abrange ‘responsabilidade’, ‘amor’, ‘bebê’, ‘família', ‘mãe’ e ‘filho’’. A maternidade na adolescência se apresenta como uma transição: da infância à fase adulta, assim como, mudança de responsabilidades, na qual a vida do filho será o centro de seu cuidado e atenção. Portanto, resta admitir que, este período é marcado por sentimentos antagônicos, caracterizando aspectos positivos e negativos. Assim sendo, é imprescindível que políticas públicas sejam implementadas, tanto para assistência a estas jovens mães, como meio de ampará-las neste momento, como, medidas educacionais, no intuito de estabelecer uma vida reprodutiva e sexual de forma saudável e responsável.</a:t>
            </a:r>
          </a:p>
          <a:p>
            <a:pPr indent="12700" algn="just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5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Palavras-chave</a:t>
            </a:r>
            <a:r>
              <a:rPr lang="pt-BR" sz="35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dolescência, Gravidez, Estudantes, Educação sexual.</a:t>
            </a:r>
          </a:p>
          <a:p>
            <a:pPr indent="12700" algn="just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BR" sz="3500" b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Agradecimento</a:t>
            </a:r>
            <a:r>
              <a:rPr lang="pt-BR" sz="35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Programa de Iniciação Científica e Tecnológica, PICT/UNESC</a:t>
            </a:r>
            <a:r>
              <a:rPr lang="pt-BR" sz="35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Google Shape;13;p1"/>
          <p:cNvSpPr/>
          <p:nvPr/>
        </p:nvSpPr>
        <p:spPr>
          <a:xfrm>
            <a:off x="978300" y="34301991"/>
            <a:ext cx="14244000" cy="11430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</a:p>
        </p:txBody>
      </p:sp>
      <p:sp>
        <p:nvSpPr>
          <p:cNvPr id="25" name="Google Shape;29;p1"/>
          <p:cNvSpPr txBox="1"/>
          <p:nvPr/>
        </p:nvSpPr>
        <p:spPr>
          <a:xfrm>
            <a:off x="788250" y="35599098"/>
            <a:ext cx="30143850" cy="6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ALMEIDA,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Angela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M. O.; SANTOS, Maria Fátima de Souza; TRINDADE,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Zeidi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Araujo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Teoria das representações sociais. In: TORRES, Cláudio Vaz e NEIVA, Eliane Rabelo.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Psicologia Social: Principais Temas e Vertentes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Porto Alegre: Artmed, 2023. P. 324-336.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ANJOS,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Suelane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Cristina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Teodozio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dos. Representação da Gravidez na adolescência e sua influência na individuação.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Revista psicologia em foco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v.14, n.20, p.107-127, 2022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ARAUJO,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Mirley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Sousa de;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Gravidez na adolescência e mudanças corporais 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contextuiais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v.11, n.10, p.1-10, 2022.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ASSIS, Thamara de Souza Campos,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Reincidência de gravidez na adolescência: fatores associados e desfechos maternos e neonatais.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Ciências saúde coletiva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 27, n. 8, p. 3261-3271, 2022.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PRETTI, Helena;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Fatores de risco da gravidez na adolescência e os aspectos que a influenciam.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v.11, n.5, p.1-11, 2022.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VÈRGES, P. Conjunto de programas que permitem a análise de evocações: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EVOC: manual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Versão 5. Aix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Provence: [S. n.} 2002.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WOSNIAK, Everton José Maier; 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et al.,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Fatores associados à gravidez na adolescência, uma revisão integrativa.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v.11, n.13, p.1-10, 2022.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EB6029-D331-DC6A-6A2E-A491B3347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191" y="12520800"/>
            <a:ext cx="15089817" cy="120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811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Breno Sergio Corona Dias</cp:lastModifiedBy>
  <cp:revision>21</cp:revision>
  <dcterms:created xsi:type="dcterms:W3CDTF">2022-08-16T13:13:11Z</dcterms:created>
  <dcterms:modified xsi:type="dcterms:W3CDTF">2024-08-18T02:56:29Z</dcterms:modified>
</cp:coreProperties>
</file>