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" d="100"/>
          <a:sy n="14" d="100"/>
        </p:scale>
        <p:origin x="25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FD7837A-4573-8B13-54DF-047B1767A8A6}"/>
              </a:ext>
            </a:extLst>
          </p:cNvPr>
          <p:cNvSpPr/>
          <p:nvPr/>
        </p:nvSpPr>
        <p:spPr>
          <a:xfrm>
            <a:off x="411004" y="9479280"/>
            <a:ext cx="31577280" cy="128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HÁ VIDA, HÁ LEMBRANÇA: EXPLORANDO TRAJETÓRIAS, FONTES E SUJEITOS NA HISTÓRIA ORAL. </a:t>
            </a:r>
          </a:p>
          <a:p>
            <a:pPr algn="ctr"/>
            <a:r>
              <a:rPr lang="pt-BR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Julya Merlo Soares Pego¹, Safira </a:t>
            </a:r>
            <a:r>
              <a:rPr lang="pt-BR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Jennyfer</a:t>
            </a:r>
            <a:r>
              <a:rPr lang="pt-BR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Sunderhus</a:t>
            </a:r>
            <a:r>
              <a:rPr lang="pt-BR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Ferreira², </a:t>
            </a:r>
            <a:r>
              <a:rPr lang="pt-BR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Waléria</a:t>
            </a:r>
            <a:r>
              <a:rPr lang="pt-BR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Demoner</a:t>
            </a:r>
            <a:r>
              <a:rPr lang="pt-BR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Rossoni³.</a:t>
            </a:r>
          </a:p>
          <a:p>
            <a:pPr algn="ctr"/>
            <a:r>
              <a:rPr lang="pt-BR" sz="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¹Graduanda em Direito – UNESC; ²Graduanda em Direito – UNESC; ³Graduada em Direito – UNESC, graduanda em História – UFES, </a:t>
            </a:r>
            <a:r>
              <a:rPr lang="pt-BR" sz="5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mestre em Segurança Pública – UVV, </a:t>
            </a:r>
            <a:r>
              <a:rPr lang="pt-BR" sz="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doutoranda em História pela UFES, professora do curso de Direito – UNESC e advogada e-mail: annaajumerloo@gmail.com, sjsunderhus@gmail.com e wademoner@hotmail.com</a:t>
            </a:r>
          </a:p>
          <a:p>
            <a:pPr algn="ctr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BB50F78-EDE7-028E-72B7-50EBDF256A6B}"/>
              </a:ext>
            </a:extLst>
          </p:cNvPr>
          <p:cNvSpPr/>
          <p:nvPr/>
        </p:nvSpPr>
        <p:spPr>
          <a:xfrm>
            <a:off x="396241" y="12508230"/>
            <a:ext cx="15498604" cy="100965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B52DDFF-C6E5-9B3B-72F8-5DF4AC70F64D}"/>
              </a:ext>
            </a:extLst>
          </p:cNvPr>
          <p:cNvSpPr/>
          <p:nvPr/>
        </p:nvSpPr>
        <p:spPr>
          <a:xfrm>
            <a:off x="381477" y="13605510"/>
            <a:ext cx="15498604" cy="7357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5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história oral trata-se de abordagem de pesquisa, seja ela de natureza histórica, antropológica, sociológica, entre outras, que enfatiza a realização de entrevistas com indivíduos que participaram ou testemunharam eventos, contextos e perspectivas de vida. O objetivo é se aproximar do objeto de estudo através da compreensão da sociedade a partir das vivências dos seus membros. Essa metodologia busca estabelecer conexões entre o geral e o particular por meio da análise comparativa de diferentes versões e testemunhos (ALBERTI, 1989).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059532-4712-AF0E-1A0D-00127A551A53}"/>
              </a:ext>
            </a:extLst>
          </p:cNvPr>
          <p:cNvSpPr/>
          <p:nvPr/>
        </p:nvSpPr>
        <p:spPr>
          <a:xfrm>
            <a:off x="381478" y="21225510"/>
            <a:ext cx="15498604" cy="100965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SUBJETIVIDADE E RECORDAÇÃO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641B1E8-5607-26D6-7240-40D10F037076}"/>
              </a:ext>
            </a:extLst>
          </p:cNvPr>
          <p:cNvSpPr/>
          <p:nvPr/>
        </p:nvSpPr>
        <p:spPr>
          <a:xfrm>
            <a:off x="381478" y="22444710"/>
            <a:ext cx="15498604" cy="90030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história oral, 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 grandes pivôs para que a história possa chegar para as futuras gerações, são as lembranças vividas pelos antepassados. Conforme argumentou Assmann (2011), quando se trata de momentos e referências sobre algo em que se viveu, cada indivíduo terá seu próprio ponto de vista sobre algum fato e realidade de algo, em outras palavras, os contos e histórias, são dotadas de achados e visões únicas. Logo, as recordações dos acontecimentos e as apresentações de informações e conhecimentos sobre fatos passados, só ocorrem pelo fato de que as lembranças e as memórias são passadas no decurso do tempo pelas gerações de forma única e preciosa.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72527D4-EEE1-2C51-7545-BF3671B0879A}"/>
              </a:ext>
            </a:extLst>
          </p:cNvPr>
          <p:cNvSpPr/>
          <p:nvPr/>
        </p:nvSpPr>
        <p:spPr>
          <a:xfrm>
            <a:off x="381477" y="31657290"/>
            <a:ext cx="15498604" cy="9525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E3EA973-EE60-49D7-2C77-6F86A97B171C}"/>
              </a:ext>
            </a:extLst>
          </p:cNvPr>
          <p:cNvSpPr/>
          <p:nvPr/>
        </p:nvSpPr>
        <p:spPr>
          <a:xfrm>
            <a:off x="411004" y="32720280"/>
            <a:ext cx="15498604" cy="40995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objetivo desse estudo foi analisar o avanço da história oral como subcampo da história, destacando suas características distintivas, bem como enfatizar a relevância e o potencial da história oral como instrumento valioso na construção do conhecimento histórico.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FE2DEF-1388-9F08-4FD5-F1CEFDA1D7FF}"/>
              </a:ext>
            </a:extLst>
          </p:cNvPr>
          <p:cNvSpPr/>
          <p:nvPr/>
        </p:nvSpPr>
        <p:spPr>
          <a:xfrm>
            <a:off x="381478" y="36812220"/>
            <a:ext cx="15498604" cy="9525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1931C7F-CDA4-8F49-0E6C-04B18EF9E44B}"/>
              </a:ext>
            </a:extLst>
          </p:cNvPr>
          <p:cNvSpPr/>
          <p:nvPr/>
        </p:nvSpPr>
        <p:spPr>
          <a:xfrm>
            <a:off x="396241" y="38191440"/>
            <a:ext cx="15498604" cy="34594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 forma, foi realizada uma pesquisa exploratória mediante levantamento de bibliografia, discorrendo sobre formas de salvaguardar a história oral, tanto como abordagem teórico-metodológica, quanto como subcampo independente dentro da história.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C2546DE-99C8-6662-9F4C-BB1BD367F5E1}"/>
              </a:ext>
            </a:extLst>
          </p:cNvPr>
          <p:cNvSpPr/>
          <p:nvPr/>
        </p:nvSpPr>
        <p:spPr>
          <a:xfrm>
            <a:off x="16489680" y="12508230"/>
            <a:ext cx="15498604" cy="170688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MEMÓRIA NA  FORMAÇÃO DOS POVOS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241D7D2-794F-AD85-AB6F-FC2B7117585B}"/>
              </a:ext>
            </a:extLst>
          </p:cNvPr>
          <p:cNvSpPr/>
          <p:nvPr/>
        </p:nvSpPr>
        <p:spPr>
          <a:xfrm>
            <a:off x="16519207" y="14215110"/>
            <a:ext cx="15483840" cy="132230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1000"/>
              </a:spcAft>
            </a:pPr>
            <a:r>
              <a:rPr lang="pt-BR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história oral carrega um misto de sentimentos próprios que não é possível captar por meio da fonte escrita. Com a narrativa oral, o historiador consegue difundir entre seus ouvintes as experiências passadas de uma perspectiva de forma mais vívida e clara, dessa forma, a população que possui acesso a estas informações experimentam a história através de emoções recheadas de sensações que envolvem amor, saudade, apego e superação. Nessa perspectiva, é notável a importância da memória como uma fonte vital tanto na fonte oral, como também para a formação de uma população. Portanto, através das diversas referências e a busca de se entender e compreender o passado, surgem as associações e vínculos de pertencimento de um povo. As memórias transmitidas pelas gerações se vinculam à identidade social de uma população, auxiliando na formação e na concretização de uma sociedade unida e vinculada a suas próprias narrativas e acontecimentos.</a:t>
            </a:r>
            <a:endParaRPr lang="pt-BR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300AD37-3C28-1FEB-D15C-D7C296CEC24C}"/>
              </a:ext>
            </a:extLst>
          </p:cNvPr>
          <p:cNvSpPr/>
          <p:nvPr/>
        </p:nvSpPr>
        <p:spPr>
          <a:xfrm>
            <a:off x="16519207" y="27438191"/>
            <a:ext cx="15498604" cy="99964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CB7AA3-A44E-21C5-6235-FAA109C4F7B7}"/>
              </a:ext>
            </a:extLst>
          </p:cNvPr>
          <p:cNvSpPr/>
          <p:nvPr/>
        </p:nvSpPr>
        <p:spPr>
          <a:xfrm>
            <a:off x="16489680" y="36622891"/>
            <a:ext cx="15439550" cy="46892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5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5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</a:t>
            </a:r>
          </a:p>
          <a:p>
            <a:r>
              <a:rPr lang="pt-BR" sz="3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ALBERTI, Verena. </a:t>
            </a:r>
            <a:r>
              <a:rPr lang="pt-BR" sz="3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História Oral:</a:t>
            </a:r>
            <a:r>
              <a:rPr lang="pt-BR" sz="3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Experiência do CPDOC. Rio de Janeiro: Centro de Pesquisa e Documentação de História Contemporânea do Brasil, 1989.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ASSMANN, </a:t>
            </a:r>
            <a:r>
              <a:rPr lang="pt-BR" sz="33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Aleida</a:t>
            </a:r>
            <a:r>
              <a:rPr lang="pt-BR" sz="3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3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Espaços de recordação:</a:t>
            </a:r>
            <a:r>
              <a:rPr lang="pt-BR" sz="3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Formas e transformações da memória cultura. Campinas, Unicamp, 2011</a:t>
            </a:r>
            <a:r>
              <a:rPr lang="pt-BR" sz="3600" dirty="0">
                <a:solidFill>
                  <a:srgbClr val="000000"/>
                </a:solidFill>
                <a:effectLst/>
                <a:latin typeface="Arabic Typesetting" panose="020F0502020204030204" pitchFamily="66" charset="-78"/>
                <a:ea typeface="Arial" panose="020B0604020202020204" pitchFamily="34" charset="0"/>
                <a:cs typeface="Arabic Typesetting" panose="020F0502020204030204" pitchFamily="66" charset="-78"/>
              </a:rPr>
              <a:t>.</a:t>
            </a:r>
            <a:endParaRPr lang="pt-BR" sz="3200" dirty="0">
              <a:effectLst/>
              <a:latin typeface="Arabic Typesetting" panose="020F0502020204030204" pitchFamily="66" charset="-78"/>
              <a:ea typeface="Calibri" panose="020F0502020204030204" pitchFamily="34" charset="0"/>
              <a:cs typeface="Arabic Typesetting" panose="020F0502020204030204" pitchFamily="66" charset="-78"/>
            </a:endParaRPr>
          </a:p>
          <a:p>
            <a:endParaRPr lang="pt-BR" sz="3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2A9BF5C-B406-8C75-11F2-7453A71AE1EC}"/>
              </a:ext>
            </a:extLst>
          </p:cNvPr>
          <p:cNvSpPr/>
          <p:nvPr/>
        </p:nvSpPr>
        <p:spPr>
          <a:xfrm>
            <a:off x="16489680" y="29596080"/>
            <a:ext cx="15469077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estudo conclui que </a:t>
            </a:r>
            <a:r>
              <a:rPr lang="pt-BR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utilização da história oral para resgatar os eventos permite infundir vida crucial na narrativa, buscando demonstrar como determinado episódio impactante é capaz de manter viva a memória e a lembrança, tornando-a robusta e fundamentada pela revisitação dos fatos para fins de pesquisa.</a:t>
            </a:r>
            <a:r>
              <a:rPr lang="pt-BR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Decerto, enquanto há vida, há lembrança. Tentar aprisionar a memória em único momento através de representação estática da escrita contradiz o princípio modificável da vida. </a:t>
            </a:r>
            <a:endParaRPr lang="pt-BR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681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Aptos</vt:lpstr>
      <vt:lpstr>Arabic Typesetting</vt:lpstr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Waléria</cp:lastModifiedBy>
  <cp:revision>8</cp:revision>
  <dcterms:created xsi:type="dcterms:W3CDTF">2022-08-16T13:13:11Z</dcterms:created>
  <dcterms:modified xsi:type="dcterms:W3CDTF">2024-08-26T11:48:23Z</dcterms:modified>
</cp:coreProperties>
</file>