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handoutMasterIdLst>
    <p:handoutMasterId r:id="rId3"/>
  </p:handout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D0DE0DCD-DD12-4E51-A4C3-1C4CA11170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38D6751-4DB5-4ED8-8F4E-4186169C7D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DA71B-43FD-419F-BB32-682DC43D7077}" type="datetimeFigureOut">
              <a:rPr lang="pt-BR" smtClean="0"/>
              <a:t>24/09/2023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13ACADE-DDDB-4667-BBD1-5C4A818F97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E4198BC-96A0-4F4D-AE4C-48C802F012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2A193-D7C4-4FE9-ABC8-54334197F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5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1676413F-A142-4A96-8E76-07F802E23A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1813" cy="756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08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780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515" y="0"/>
            <a:ext cx="5669756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3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Valmir Pereira da Silva</dc:creator>
  <cp:lastModifiedBy>Jamile</cp:lastModifiedBy>
  <cp:revision>3</cp:revision>
  <dcterms:created xsi:type="dcterms:W3CDTF">2022-08-16T14:22:22Z</dcterms:created>
  <dcterms:modified xsi:type="dcterms:W3CDTF">2023-09-24T12:44:58Z</dcterms:modified>
</cp:coreProperties>
</file>