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28511500" cx="201564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isYU8M1PRYPijYX7q6nAtRb0k0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2"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2"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3"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4"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2"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3"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4"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5"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6"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2"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idx="1"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"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2"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3"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2"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3"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sng" cap="none" strike="sng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sng" cap="none" strike="sng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sng" cap="none" strike="sng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sng" cap="none" strike="sng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sng" cap="none" strike="sng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sng" cap="none" strike="sng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sng" cap="none" strike="sng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sng" cap="none" strike="sng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sng" cap="none" strike="sng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/>
          <p:nvPr/>
        </p:nvSpPr>
        <p:spPr>
          <a:xfrm>
            <a:off x="0" y="0"/>
            <a:ext cx="20154960" cy="285116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550">
            <a:solidFill>
              <a:srgbClr val="385D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2023-09-23T08:13:44Z</dcterms:created>
</cp:coreProperties>
</file>