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32399288" cy="43200638"/>
  <p:notesSz cx="6858000" cy="9144000"/>
  <p:embeddedFontLst>
    <p:embeddedFont>
      <p:font typeface="Caveat" panose="020B0604020202020204" charset="0"/>
      <p:regular r:id="rId4"/>
      <p:bold r:id="rId5"/>
    </p:embeddedFont>
    <p:embeddedFont>
      <p:font typeface="Georgia" panose="02040502050405020303" pitchFamily="18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5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/>
        </p:nvSpPr>
        <p:spPr>
          <a:xfrm>
            <a:off x="1130038" y="7285678"/>
            <a:ext cx="30139200" cy="31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>
                <a:solidFill>
                  <a:srgbClr val="0B5394"/>
                </a:solidFill>
                <a:latin typeface="Georgia"/>
                <a:ea typeface="Georgia"/>
                <a:cs typeface="Georgia"/>
                <a:sym typeface="Georgia"/>
              </a:rPr>
              <a:t>LIMITES ÉTICOS DA INTELIGÊNCIA ARTIFICIAL</a:t>
            </a:r>
            <a:endParaRPr sz="9600" b="1">
              <a:solidFill>
                <a:srgbClr val="0B53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3"/>
          <p:cNvSpPr txBox="1"/>
          <p:nvPr/>
        </p:nvSpPr>
        <p:spPr>
          <a:xfrm flipH="1">
            <a:off x="-63" y="10474088"/>
            <a:ext cx="323994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>
                <a:solidFill>
                  <a:schemeClr val="accent5"/>
                </a:solidFill>
              </a:rPr>
              <a:t>Eduarda Tenório¹, Johnny Estefano Ramos Lievori²</a:t>
            </a:r>
            <a:endParaRPr sz="36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3"/>
          <p:cNvSpPr txBox="1"/>
          <p:nvPr/>
        </p:nvSpPr>
        <p:spPr>
          <a:xfrm>
            <a:off x="-76" y="10433280"/>
            <a:ext cx="32399400" cy="20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>
              <a:solidFill>
                <a:schemeClr val="accent5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>
                <a:solidFill>
                  <a:schemeClr val="accent5"/>
                </a:solidFill>
              </a:rPr>
              <a:t>¹Graduanda em Direito – UNESC; ²Mestre em Direito, Justiça e Desenvolvimento (IDP) e Professor do Curso de Direito do UNESC.</a:t>
            </a:r>
            <a:endParaRPr sz="3600" b="1">
              <a:solidFill>
                <a:schemeClr val="accent5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>
                <a:solidFill>
                  <a:schemeClr val="accent5"/>
                </a:solidFill>
              </a:rPr>
              <a:t>eduarda@hotmail.com, jlievori@unesc.br</a:t>
            </a:r>
            <a:endParaRPr sz="36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/>
          <p:nvPr/>
        </p:nvSpPr>
        <p:spPr>
          <a:xfrm>
            <a:off x="1130050" y="13272225"/>
            <a:ext cx="312693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u="sng">
                <a:solidFill>
                  <a:srgbClr val="0B5394"/>
                </a:solidFill>
              </a:rPr>
              <a:t>INTRODUÇÃO:</a:t>
            </a:r>
            <a:r>
              <a:rPr lang="en-US" sz="4800" b="1">
                <a:solidFill>
                  <a:srgbClr val="0B5394"/>
                </a:solidFill>
              </a:rPr>
              <a:t>                                                                 </a:t>
            </a:r>
            <a:r>
              <a:rPr lang="en-US" sz="4800" b="1" u="sng">
                <a:solidFill>
                  <a:srgbClr val="0B5394"/>
                </a:solidFill>
              </a:rPr>
              <a:t>OBJETIVOS:</a:t>
            </a:r>
            <a:endParaRPr sz="4800" b="1" u="sng">
              <a:solidFill>
                <a:srgbClr val="0B5394"/>
              </a:solidFill>
            </a:endParaRPr>
          </a:p>
        </p:txBody>
      </p:sp>
      <p:sp>
        <p:nvSpPr>
          <p:cNvPr id="15" name="Google Shape;15;p3"/>
          <p:cNvSpPr txBox="1"/>
          <p:nvPr/>
        </p:nvSpPr>
        <p:spPr>
          <a:xfrm>
            <a:off x="1130050" y="14456802"/>
            <a:ext cx="14846700" cy="171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5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A sociedade presencia verdadeira disrupção social, consubstanciada na quebra de paradigmas sociais, jurídicos e econômicos, resultante da conjugação de Tecnologias de Informação e Comunicação (TIC), notadamente, a Inteligência Artificial (IA), a internet e o Big Data. A IA possui a capacidade de compreender, aprender e atuar diante de diferentes cenários, por meio de uma combinação de algoritmos de computação, programados a realizarem ações semelhantes aquelas dos humanos, inclusive, a tomada de decisão. Observa-se o crescimento do uso da IA em variados setores da sociedade, estimulado por necessidade de maior produtividade, otimização de processos, redução do custo operacional e bem-estar. Em contraponto, foi verificada a probabilidade da IA realizar tomada de decisão sem considerar normas éticas de sociedade pluralista.</a:t>
            </a:r>
            <a:endParaRPr sz="5500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3"/>
          <p:cNvSpPr txBox="1"/>
          <p:nvPr/>
        </p:nvSpPr>
        <p:spPr>
          <a:xfrm>
            <a:off x="16422550" y="14585375"/>
            <a:ext cx="14846700" cy="111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A pesquisa se propôs a responder se a tomada de decisão da IA, desprezando a existência da ética de uma sociedade plural, pode gerar lesão a direitos. Objetivou-se demonstrar que para utilização da IA com segurança jurídica é necessário que o algoritmo seja programado para identificar e aprender que existem normas éticas orientadas por uma sociedade pluralista, visando evitar-se decisões enviesadas e preconceituosas. O trabalho foi desenvolvido por meio de uma pesquisa sistemática, mediante o levantamento de fontes bibliográficas.</a:t>
            </a:r>
            <a:endParaRPr sz="5500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16422550" y="26004268"/>
            <a:ext cx="121746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u="sng">
                <a:solidFill>
                  <a:srgbClr val="0B5394"/>
                </a:solidFill>
              </a:rPr>
              <a:t>CONSIDERAÇÕES:</a:t>
            </a:r>
            <a:endParaRPr sz="4800" b="1" u="sng">
              <a:solidFill>
                <a:srgbClr val="0B5394"/>
              </a:solidFill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16422550" y="27345100"/>
            <a:ext cx="14846700" cy="3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500">
                <a:solidFill>
                  <a:schemeClr val="accent5"/>
                </a:solidFill>
                <a:latin typeface="Georgia"/>
                <a:ea typeface="Georgia"/>
                <a:cs typeface="Georgia"/>
                <a:sym typeface="Georgia"/>
              </a:rPr>
              <a:t>Conclui-se que a IA deve ser, desde sua concepção, projetada para aprender a tomar decisões considerando o pluralismo ético-social.</a:t>
            </a:r>
            <a:endParaRPr sz="5500">
              <a:solidFill>
                <a:schemeClr val="accent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/>
          <p:nvPr/>
        </p:nvSpPr>
        <p:spPr>
          <a:xfrm>
            <a:off x="1130053" y="31832077"/>
            <a:ext cx="323994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b="1" u="sng">
                <a:solidFill>
                  <a:srgbClr val="0B5394"/>
                </a:solidFill>
              </a:rPr>
              <a:t>REFERÊNCIAS:</a:t>
            </a:r>
            <a:endParaRPr/>
          </a:p>
        </p:txBody>
      </p:sp>
      <p:sp>
        <p:nvSpPr>
          <p:cNvPr id="20" name="Google Shape;20;p3"/>
          <p:cNvSpPr txBox="1"/>
          <p:nvPr/>
        </p:nvSpPr>
        <p:spPr>
          <a:xfrm>
            <a:off x="977650" y="38761025"/>
            <a:ext cx="30647100" cy="2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4A86E8"/>
                </a:solidFill>
              </a:rPr>
              <a:t>DIAS, Ana Francisca Pinto ... [et al.] ; coordenado por João Alexandre Silva Alves Guimarães, Rodrigo Vitorino Souza Alves. Direitos Humanos e a Ética na era da Inteligência Artificial - Indaiatuba, SP : Editora Foco, 2023.</a:t>
            </a:r>
            <a:endParaRPr sz="5000">
              <a:solidFill>
                <a:srgbClr val="4A86E8"/>
              </a:solidFill>
            </a:endParaRPr>
          </a:p>
        </p:txBody>
      </p:sp>
      <p:pic>
        <p:nvPicPr>
          <p:cNvPr id="21" name="Google Shape;2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13738" y="31912513"/>
            <a:ext cx="14264325" cy="60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/>
        </p:nvSpPr>
        <p:spPr>
          <a:xfrm>
            <a:off x="24614622" y="33789444"/>
            <a:ext cx="11361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A4C2F4"/>
                </a:solidFill>
                <a:latin typeface="Caveat"/>
                <a:ea typeface="Caveat"/>
                <a:cs typeface="Caveat"/>
                <a:sym typeface="Caveat"/>
              </a:rPr>
              <a:t>Decisões programadas</a:t>
            </a:r>
            <a:endParaRPr sz="3600">
              <a:solidFill>
                <a:srgbClr val="A4C2F4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23" name="Google Shape;23;p3"/>
          <p:cNvSpPr txBox="1"/>
          <p:nvPr/>
        </p:nvSpPr>
        <p:spPr>
          <a:xfrm>
            <a:off x="24614628" y="34573006"/>
            <a:ext cx="11361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9FC5E8"/>
                </a:solidFill>
                <a:latin typeface="Caveat"/>
                <a:ea typeface="Caveat"/>
                <a:cs typeface="Caveat"/>
                <a:sym typeface="Caveat"/>
              </a:rPr>
              <a:t>Direitos Humanos</a:t>
            </a:r>
            <a:endParaRPr sz="3600">
              <a:solidFill>
                <a:srgbClr val="9FC5E8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24" name="Google Shape;24;p3"/>
          <p:cNvSpPr txBox="1"/>
          <p:nvPr/>
        </p:nvSpPr>
        <p:spPr>
          <a:xfrm>
            <a:off x="24621763" y="32971337"/>
            <a:ext cx="11361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9FC5E8"/>
                </a:solidFill>
                <a:latin typeface="Caveat"/>
                <a:ea typeface="Caveat"/>
                <a:cs typeface="Caveat"/>
                <a:sym typeface="Caveat"/>
              </a:rPr>
              <a:t>Julgamentos Imparciais</a:t>
            </a:r>
            <a:endParaRPr sz="3600">
              <a:solidFill>
                <a:srgbClr val="9FC5E8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25" name="Google Shape;25;p3"/>
          <p:cNvSpPr txBox="1"/>
          <p:nvPr/>
        </p:nvSpPr>
        <p:spPr>
          <a:xfrm>
            <a:off x="24614634" y="35315794"/>
            <a:ext cx="11361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A4C2F4"/>
                </a:solidFill>
                <a:latin typeface="Caveat"/>
                <a:ea typeface="Caveat"/>
                <a:cs typeface="Caveat"/>
                <a:sym typeface="Caveat"/>
              </a:rPr>
              <a:t>AI  e discriminação</a:t>
            </a:r>
            <a:endParaRPr sz="3600">
              <a:solidFill>
                <a:srgbClr val="A4C2F4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26" name="Google Shape;26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7650" y="33463775"/>
            <a:ext cx="4286250" cy="42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0500" y="33463775"/>
            <a:ext cx="428625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Georgia</vt:lpstr>
      <vt:lpstr>Arial</vt:lpstr>
      <vt:lpstr>Caveat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Tatyana</dc:creator>
  <cp:lastModifiedBy>Tatyana Braga</cp:lastModifiedBy>
  <cp:revision>1</cp:revision>
  <dcterms:modified xsi:type="dcterms:W3CDTF">2023-09-25T01:54:08Z</dcterms:modified>
</cp:coreProperties>
</file>