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36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FDAC803-0BE4-4E11-80FE-0653686907E4}"/>
              </a:ext>
            </a:extLst>
          </p:cNvPr>
          <p:cNvSpPr txBox="1"/>
          <p:nvPr/>
        </p:nvSpPr>
        <p:spPr>
          <a:xfrm rot="10800000" flipH="1" flipV="1">
            <a:off x="1616415" y="5823364"/>
            <a:ext cx="29166457" cy="3218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DOCENTE E INFÂNCIAS: CONSTRUINDO UMA PRÁXIS ANTIRRACISTA NOS DESENHOS DA FORMAÇÃO INICIAL E CONTINUADA ATRAVÉS DA LITERATURA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Amanda da Silva Gomes, João Paulo Florindo Costa, Anna Lívia Ferreira da Silva,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Geisa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H. Fernandes Lacerda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173A29-27B8-4F29-A855-4A9734D24449}"/>
              </a:ext>
            </a:extLst>
          </p:cNvPr>
          <p:cNvSpPr txBox="1"/>
          <p:nvPr/>
        </p:nvSpPr>
        <p:spPr>
          <a:xfrm rot="10800000" flipV="1">
            <a:off x="804025" y="-639024"/>
            <a:ext cx="29978847" cy="4807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/>
            <a:endParaRPr lang="pt-BR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pt-BR" sz="6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INTRODUÇÃO </a:t>
            </a:r>
            <a:endParaRPr lang="pt-BR" sz="6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6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Diante do exposto, o objetivo deste estudo promoveu a extensão universitária dialogando com o com a formação inicial e continuada, professores inicial e continuada através de estudos de literatura afrocentrada, trazendo um documento que permeia que o livro </a:t>
            </a:r>
            <a:r>
              <a:rPr lang="pt-BR" sz="6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Abayomi</a:t>
            </a:r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Encontro Precioso, tem promovido grandes possibilidades de intervenção antirracista e auxiliado os docentes na produção de suas aulas voltadas para a infâncias negras, possibilitando novas epistemologias antirracistas que demarque e auxiliem a construção de identidade das infâncias negras, dentro do município de Serra – ES, estendo ao município de Vitória-ES</a:t>
            </a:r>
          </a:p>
          <a:p>
            <a:pPr algn="ctr"/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</a:rPr>
              <a:t>METODOLOGIA DO ESTUDO </a:t>
            </a:r>
          </a:p>
          <a:p>
            <a:pPr algn="just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Partindo da pesquisa documental, fomentamos e copilamos todos registros dos anos (2021- 2022), partindo do processo teórico e prático do livro “</a:t>
            </a:r>
            <a:r>
              <a:rPr lang="pt-BR" sz="6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Abayomi</a:t>
            </a:r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Encontro Precioso”, produzido pelo Centro Universitário do Espírito Santo, onde os autores são docentes do curso de Pedagogia e discentes, nesse contexto, o foco central está em promover um debate </a:t>
            </a:r>
            <a:r>
              <a:rPr lang="pt-BR" sz="6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decolonial</a:t>
            </a:r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na formação de professores, movendo um levantamento documental como  o livro enquanto produto pedagógico tem corroborado com as práxis docentes partindo de uma Pedagogia antirracista, quais possíveis  utilizações deste material em sala</a:t>
            </a:r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pt-BR" sz="6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ctr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pt-BR" sz="6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LEVANTAMENTO  DE DADOS  DA PRÁXIS PEDAGÓGICAS</a:t>
            </a:r>
          </a:p>
          <a:p>
            <a:pPr algn="ctr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2 Edição-</a:t>
            </a:r>
            <a:r>
              <a:rPr lang="pt-BR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Abayomi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 encontro Precioso</a:t>
            </a: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2 edição em 2021 com impressão de 800 exemplares.</a:t>
            </a: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Formato e-book. </a:t>
            </a: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Pesquisa e Extensão diretamente ligada a </a:t>
            </a:r>
            <a:r>
              <a:rPr lang="pt-BR" sz="6000" i="0" dirty="0">
                <a:solidFill>
                  <a:srgbClr val="13131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Coordenação de Estudos </a:t>
            </a:r>
            <a:r>
              <a:rPr lang="pt-BR" sz="6000" i="0" dirty="0" err="1">
                <a:solidFill>
                  <a:srgbClr val="13131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Étnicorraciais</a:t>
            </a:r>
            <a:r>
              <a:rPr lang="pt-BR" sz="6000" i="0" dirty="0">
                <a:solidFill>
                  <a:srgbClr val="13131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(CEER/SEDU/Serra),</a:t>
            </a:r>
            <a:r>
              <a:rPr lang="pt-BR" sz="6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 Comissão de Estudos Afro-Brasileiros (</a:t>
            </a:r>
            <a:r>
              <a:rPr lang="pt-BR" sz="6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Ceafro</a:t>
            </a:r>
            <a:r>
              <a:rPr lang="pt-BR" sz="6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e a Comissão de Educação das Relações Étnico-raciais (</a:t>
            </a:r>
            <a:r>
              <a:rPr lang="pt-BR" sz="6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Cerer</a:t>
            </a:r>
            <a:r>
              <a:rPr lang="pt-BR" sz="6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da Secretária de Educação de Vitória (</a:t>
            </a:r>
            <a:r>
              <a:rPr lang="pt-BR" sz="6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Seme</a:t>
            </a:r>
            <a:r>
              <a:rPr lang="pt-BR" sz="6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pt-BR" sz="6000" b="0" dirty="0">
                <a:solidFill>
                  <a:srgbClr val="13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gestores e docentes de esc</a:t>
            </a:r>
            <a:r>
              <a:rPr lang="pt-BR" sz="6000" dirty="0">
                <a:solidFill>
                  <a:srgbClr val="1313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 públicas no nível da Ed. Infantil e séries iniciais do EF. </a:t>
            </a:r>
          </a:p>
          <a:p>
            <a:pPr algn="just"/>
            <a:endParaRPr lang="pt-BR" sz="6000" dirty="0">
              <a:solidFill>
                <a:srgbClr val="131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pt-BR" sz="4000" dirty="0"/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FDAC803-0BE4-4E11-80FE-0653686907E4}"/>
              </a:ext>
            </a:extLst>
          </p:cNvPr>
          <p:cNvSpPr txBox="1"/>
          <p:nvPr/>
        </p:nvSpPr>
        <p:spPr>
          <a:xfrm rot="10800000" flipH="1" flipV="1">
            <a:off x="1616415" y="5823364"/>
            <a:ext cx="29166457" cy="3218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FORMAÇÃO DOCENTE E INFÂNCIAS: CONSTRUINDO UMA PRÁXIS ANTIRRACISTA NOS DESENHOS DA FORMAÇÃO INICIAL E CONTINUADA ATRAVÉS DA LITERATURA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Amanda da Silva Gomes, João Paulo Florindo Costa, Anna Lívia Ferreira da Silva,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Geisa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H. Fernandes Lacerda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173A29-27B8-4F29-A855-4A9734D24449}"/>
              </a:ext>
            </a:extLst>
          </p:cNvPr>
          <p:cNvSpPr txBox="1"/>
          <p:nvPr/>
        </p:nvSpPr>
        <p:spPr>
          <a:xfrm rot="10800000" flipV="1">
            <a:off x="812865" y="-369736"/>
            <a:ext cx="29970007" cy="3990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solidFill>
                <a:srgbClr val="131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i="0" dirty="0">
              <a:solidFill>
                <a:srgbClr val="13131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270 livros para docentes, gestores de escolas, docentes da educação Infantil e Fundamental do Municípios de Serra e Vitória. </a:t>
            </a: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Publicação E Comunicação Oral. </a:t>
            </a: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01 artigo na revista Cocar  A1- </a:t>
            </a:r>
            <a:r>
              <a:rPr lang="pt-BR" sz="6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Formação docente e infâncias: construindo uma práxis antirracista nos desenhos da formação inicial e continuada. </a:t>
            </a:r>
          </a:p>
          <a:p>
            <a:pPr algn="just"/>
            <a:endParaRPr lang="pt-BR" sz="6000" b="1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LACERDA, G. H. F. .; SILVA, R. R.; ULRICH, C. B. . Formação docente e infâncias: construindo uma práxis antirracista nos desenhos da formação inicial e continuada: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childhood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anti-racist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praxis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designs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continuing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pt-BR" sz="6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Revista Cocar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pt-BR" sz="6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[S. l.]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15, n. 33, 2021. Disponível em: https://periodicos.uepa.br/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index.php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/cocar/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6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pt-BR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/4334. Acesso em: 20 set. 2023.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ea typeface="Calibri" panose="020F0502020204030204" pitchFamily="34" charset="0"/>
              </a:rPr>
              <a:t>03 comunicações orais – sendo 02 em seminário Nacional e 1 internacional. </a:t>
            </a: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10 - Práticas Pedagógicas no chão da escola</a:t>
            </a:r>
            <a:r>
              <a:rPr lang="pt-BR" sz="6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6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08 formações  docentes  entre os municípios de Serra e Vitória. </a:t>
            </a:r>
          </a:p>
          <a:p>
            <a:pPr algn="just"/>
            <a:endParaRPr lang="pt-BR" sz="6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</a:rPr>
              <a:t> CONSIDERAÇÕES FINAIS </a:t>
            </a:r>
          </a:p>
          <a:p>
            <a:pPr algn="just"/>
            <a:endParaRPr lang="pt-BR" sz="6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6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Sendo assim, partindo de registro documental das práxis acreditamos que este trabalho de registros irá colaborar com formação docentes futuras tanto no âmbito da formação inicial e continuada.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6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dados documentais levantados apontaram que o livro”” </a:t>
            </a:r>
            <a:r>
              <a:rPr lang="pt-BR" sz="6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Abayomi</a:t>
            </a:r>
            <a:r>
              <a:rPr lang="pt-BR" sz="6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Encontro Precioso”, é um forte produto pedagógico para corroborar com as práxis antirracistas.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6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>
              <a:solidFill>
                <a:srgbClr val="131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4000" dirty="0"/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33DA01-AC49-42F7-BC3F-DE3D1A27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48" y="34188350"/>
            <a:ext cx="9004904" cy="675367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F54CBBE-924F-439A-ADBC-48071850CC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352" y="33812520"/>
            <a:ext cx="7748336" cy="712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46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5254</TotalTime>
  <Words>614</Words>
  <Application>Microsoft Office PowerPoint</Application>
  <PresentationFormat>Personalizar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Acer</cp:lastModifiedBy>
  <cp:revision>9</cp:revision>
  <dcterms:created xsi:type="dcterms:W3CDTF">2022-08-16T13:13:11Z</dcterms:created>
  <dcterms:modified xsi:type="dcterms:W3CDTF">2023-09-24T12:38:02Z</dcterms:modified>
</cp:coreProperties>
</file>