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/>
  </p:normalViewPr>
  <p:slideViewPr>
    <p:cSldViewPr snapToGrid="0">
      <p:cViewPr>
        <p:scale>
          <a:sx n="40" d="100"/>
          <a:sy n="40" d="100"/>
        </p:scale>
        <p:origin x="320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18BB49-24CE-FF40-93DB-920F840C1046}"/>
              </a:ext>
            </a:extLst>
          </p:cNvPr>
          <p:cNvSpPr txBox="1"/>
          <p:nvPr/>
        </p:nvSpPr>
        <p:spPr>
          <a:xfrm rot="10800000" flipH="1" flipV="1">
            <a:off x="1110342" y="12484959"/>
            <a:ext cx="140686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AE1966-9DD0-E04A-BA68-B983B4E028FF}"/>
              </a:ext>
            </a:extLst>
          </p:cNvPr>
          <p:cNvSpPr txBox="1"/>
          <p:nvPr/>
        </p:nvSpPr>
        <p:spPr>
          <a:xfrm>
            <a:off x="1110340" y="7468071"/>
            <a:ext cx="305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PREVALÊNCIA DAS ANOMALIAS CONGÊNITAS NO ESTADO DO ESPÍRITO SANTO: UM ESTUDO OBSERVACIONAL DESCRITIVO.</a:t>
            </a:r>
          </a:p>
          <a:p>
            <a:pPr algn="ctr"/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Jamily de Souza Mischiatti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Filipe de Carvalho Emery Ferreira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Estêvão Kubit Fedeszen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Leonardo Dias Flor Rocha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Humberto Moreira Loss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Joamyr Victor Rossoni Junior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Clairton Marcolongo-Pereira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Graduanda em Medicina – UNESC;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Graduando em Medicina – UVV;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Graduando em Medicina – UNESC;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Graduando em Medicina – UNESC;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Graduando em Medicina – UNESC;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Ciências Biológicas, Dr., Professor do curso de Medicina – UNESC;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Medicina Veterinária, Dr., Professor do curso de Medicina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C6EFD2-2386-DB4B-9EE3-8D48CD5C2B3B}"/>
              </a:ext>
            </a:extLst>
          </p:cNvPr>
          <p:cNvSpPr txBox="1"/>
          <p:nvPr/>
        </p:nvSpPr>
        <p:spPr>
          <a:xfrm>
            <a:off x="1110343" y="13174329"/>
            <a:ext cx="14068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anomalias congênitas são alterações morfológicas ou funcionais orgânicas, originadas ainda na vida intrauterina e que podem ser detectadas no período pré-natal, durante ou após o nascimento. Essas alterações podem ser pequenas e discretas, mas também incluem grandes defeitos estruturais que podem comprometer o indivíduo esteticamente e fisiologicamente.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EB7C82-C97E-3946-BC33-C82F7556B5A5}"/>
              </a:ext>
            </a:extLst>
          </p:cNvPr>
          <p:cNvSpPr txBox="1"/>
          <p:nvPr/>
        </p:nvSpPr>
        <p:spPr>
          <a:xfrm rot="10800000" flipH="1" flipV="1">
            <a:off x="1110340" y="17671749"/>
            <a:ext cx="140686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29151B-C575-7B4A-8FDA-DA0F02A0759B}"/>
              </a:ext>
            </a:extLst>
          </p:cNvPr>
          <p:cNvSpPr txBox="1"/>
          <p:nvPr/>
        </p:nvSpPr>
        <p:spPr>
          <a:xfrm>
            <a:off x="1110342" y="18431547"/>
            <a:ext cx="14068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Analisar a prevalência das anomalias congênitas no estado do Espírito Santo entre 2010 e 2021.</a:t>
            </a:r>
            <a:r>
              <a:rPr lang="pt-BR" sz="4000" dirty="0"/>
              <a:t>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8532C44-3F0C-E141-8CE2-447A12E9167F}"/>
              </a:ext>
            </a:extLst>
          </p:cNvPr>
          <p:cNvSpPr txBox="1"/>
          <p:nvPr/>
        </p:nvSpPr>
        <p:spPr>
          <a:xfrm rot="10800000" flipH="1" flipV="1">
            <a:off x="1110341" y="20305022"/>
            <a:ext cx="140686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47C1F8-33F8-8E49-B16B-B6880203DFEF}"/>
              </a:ext>
            </a:extLst>
          </p:cNvPr>
          <p:cNvSpPr txBox="1"/>
          <p:nvPr/>
        </p:nvSpPr>
        <p:spPr>
          <a:xfrm>
            <a:off x="1110342" y="21012908"/>
            <a:ext cx="14068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Foram analisados dados epidemiológicos da plataforma DATASUS sobre anomalias congênitas correspondente aos anos de 2010-2021, no estado do Espírito Santo. Foram computados os tipos de anomalias recomendadas internacionalmente para a vigilância, bem como a microcefalia e as cardiopatias congênitas, levando em consideração faixa etária, cor/raça, grau de escolaridade, duração da gestação e realização de pré-natal.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7BB3FE-05DF-1B4C-91CC-9BA09230637E}"/>
              </a:ext>
            </a:extLst>
          </p:cNvPr>
          <p:cNvSpPr txBox="1"/>
          <p:nvPr/>
        </p:nvSpPr>
        <p:spPr>
          <a:xfrm rot="10800000" flipH="1" flipV="1">
            <a:off x="1110340" y="26660518"/>
            <a:ext cx="140686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BA16EF-A288-BC43-8F1F-F8482A3AF3FB}"/>
              </a:ext>
            </a:extLst>
          </p:cNvPr>
          <p:cNvSpPr txBox="1"/>
          <p:nvPr/>
        </p:nvSpPr>
        <p:spPr>
          <a:xfrm>
            <a:off x="1110340" y="27295516"/>
            <a:ext cx="140686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prevalência das anomalias no Espírito Santo foi de 0,70% no período de 2010 a 2021. O sistema osteomuscular foi o que apresentou maior prevalência de anomalias (25,65%). Em relação ao sexo houve maior prevalência em indivíduos do sexo masculino (0,75%). Com relação às variáveis sociodemográficas, a maior frequência de anomalias congênitas ocorreu em filhos de mulheres na faixa etária de 20-29 anos (44,01%), casadas (43,11%), de cor parda, com 8 a 11 anos de estudos (57,20%), com mais de seis consultas pré-natais (44,25%) e com duração de gestação de 37 a 41 semanas (18,25%).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CCA9271-2773-7142-BBE1-B1D3E2BB3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b="15694"/>
          <a:stretch/>
        </p:blipFill>
        <p:spPr>
          <a:xfrm>
            <a:off x="2745371" y="34158933"/>
            <a:ext cx="10798633" cy="64385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5666419-82F7-3E49-A98A-93BFA6982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9"/>
          <a:stretch/>
        </p:blipFill>
        <p:spPr>
          <a:xfrm>
            <a:off x="17995542" y="12838902"/>
            <a:ext cx="11691972" cy="62186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B948CC5-1EC5-AD4E-93EF-58A7CBF5C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/>
          <a:stretch/>
        </p:blipFill>
        <p:spPr>
          <a:xfrm>
            <a:off x="17995542" y="20792653"/>
            <a:ext cx="12140464" cy="713003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B1FDC10-7851-9444-ADFE-F2C68F0E12CE}"/>
              </a:ext>
            </a:extLst>
          </p:cNvPr>
          <p:cNvSpPr txBox="1"/>
          <p:nvPr/>
        </p:nvSpPr>
        <p:spPr>
          <a:xfrm rot="10800000" flipH="1" flipV="1">
            <a:off x="17995543" y="30317742"/>
            <a:ext cx="12984480" cy="722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0CE5AB6-0DF3-F04B-99EF-97FF409CF8F2}"/>
              </a:ext>
            </a:extLst>
          </p:cNvPr>
          <p:cNvSpPr txBox="1"/>
          <p:nvPr/>
        </p:nvSpPr>
        <p:spPr>
          <a:xfrm>
            <a:off x="17995543" y="31091367"/>
            <a:ext cx="12984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Este estudo possibilitou a compreensão das características epidemiológicas das anomalias congênitas no estado do Espírito Santo, fornecendo informações valiosas para o planejamento de ações direcionadas a esse grupo.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89BE04-9137-5143-97A8-EA3455E59650}"/>
              </a:ext>
            </a:extLst>
          </p:cNvPr>
          <p:cNvSpPr txBox="1"/>
          <p:nvPr/>
        </p:nvSpPr>
        <p:spPr>
          <a:xfrm rot="10800000" flipH="1" flipV="1">
            <a:off x="17995543" y="34861470"/>
            <a:ext cx="12984480" cy="722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FBD1A59-834C-6B46-97F6-C2CAA568E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865" y="42232195"/>
            <a:ext cx="3633653" cy="65720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5478E18-4DF4-9748-A4BA-96F37A4E6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026" y="41610265"/>
            <a:ext cx="1842000" cy="1842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921A817A-6452-5140-9664-812BCFE6C430}"/>
              </a:ext>
            </a:extLst>
          </p:cNvPr>
          <p:cNvSpPr txBox="1"/>
          <p:nvPr/>
        </p:nvSpPr>
        <p:spPr>
          <a:xfrm>
            <a:off x="17995543" y="35584176"/>
            <a:ext cx="12984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1. AMORIM MMR,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Impacto das malformações congênitas na mortalidade perinatal e neonatal em uma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maternidade-escola do Recife. Revista Brasileira de Saúde Materno Infantil. 2006; 6: 19-25.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2. ANDRADE AM, RAMALHO AA, OPITZ SP, MARTINS FA, KOIFMAN RJ. Anomalias congênitas em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nascidos vivos. Revista Brasileira em Promoção da Saúde. 2017;30(3).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F2CADA02-D93C-5548-8991-DCC411C20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61"/>
          <a:stretch/>
        </p:blipFill>
        <p:spPr>
          <a:xfrm>
            <a:off x="760688" y="40696259"/>
            <a:ext cx="14767998" cy="707915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9FBEDFC7-50A5-FD4F-938C-6F161854A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3"/>
          <a:stretch/>
        </p:blipFill>
        <p:spPr>
          <a:xfrm>
            <a:off x="17995542" y="19359012"/>
            <a:ext cx="13035285" cy="707915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92CD2836-71C6-7540-B80E-9D48080F29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5"/>
          <a:stretch/>
        </p:blipFill>
        <p:spPr>
          <a:xfrm>
            <a:off x="17978755" y="28142945"/>
            <a:ext cx="13672545" cy="9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451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Igor Pecinalli</cp:lastModifiedBy>
  <cp:revision>14</cp:revision>
  <dcterms:created xsi:type="dcterms:W3CDTF">2022-08-16T13:13:11Z</dcterms:created>
  <dcterms:modified xsi:type="dcterms:W3CDTF">2023-09-22T23:12:47Z</dcterms:modified>
</cp:coreProperties>
</file>