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" d="100"/>
          <a:sy n="10" d="100"/>
        </p:scale>
        <p:origin x="242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38ED0-4816-4422-A241-DEABEAF89CDF}" type="datetimeFigureOut">
              <a:rPr lang="pt-BR" smtClean="0"/>
              <a:t>20/09/2023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0731CF-835B-491C-AE9D-326AFE3689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36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26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19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9C1DF1E-4241-4967-BBA6-EB5BEE2CB0F7}"/>
              </a:ext>
            </a:extLst>
          </p:cNvPr>
          <p:cNvSpPr txBox="1"/>
          <p:nvPr/>
        </p:nvSpPr>
        <p:spPr>
          <a:xfrm>
            <a:off x="1366044" y="7823201"/>
            <a:ext cx="29667200" cy="493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FRACASSO ESCOLAR E RACIALIZAÇÃO: UMA ANÁLISE SOBRE A VULNERABILIDADE SOCIAL NO MUNÍCIPIO DE SERRA/ES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Amanda da Silva Gomes, João Paulo Florindo Costa, Anna Lívia Ferreira da Silva, </a:t>
            </a:r>
            <a:r>
              <a:rPr lang="pt-BR" sz="6000" dirty="0" err="1">
                <a:latin typeface="Arial" panose="020B0604020202020204" pitchFamily="34" charset="0"/>
                <a:cs typeface="Arial" panose="020B0604020202020204" pitchFamily="34" charset="0"/>
              </a:rPr>
              <a:t>Geisa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 H. Fernandes Lacerda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267CB2E-5A5E-4542-A8AC-816711A7A1B7}"/>
              </a:ext>
            </a:extLst>
          </p:cNvPr>
          <p:cNvSpPr txBox="1"/>
          <p:nvPr/>
        </p:nvSpPr>
        <p:spPr>
          <a:xfrm>
            <a:off x="1366044" y="14630400"/>
            <a:ext cx="29667200" cy="4924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Este projeto teve como finalidade investigar a relação entre fracasso escolar e raça/cor nas escolas municipais de ensino da Educação Infantil e do Ensino Fundamental da Serra/ES, que apresentam dificuldades de aprendizagem e/ou vulnerabilidade social.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C93A4FA-E5DC-4237-8144-54F106EA7651}"/>
              </a:ext>
            </a:extLst>
          </p:cNvPr>
          <p:cNvSpPr txBox="1"/>
          <p:nvPr/>
        </p:nvSpPr>
        <p:spPr>
          <a:xfrm rot="10800000" flipV="1">
            <a:off x="647586" y="20353825"/>
            <a:ext cx="29667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5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r>
              <a:rPr lang="pt-BR" sz="5400" b="1" dirty="0">
                <a:latin typeface="Arial" panose="020B0604020202020204" pitchFamily="34" charset="0"/>
                <a:ea typeface="Arial" panose="020B0604020202020204" pitchFamily="34" charset="0"/>
              </a:rPr>
              <a:t>PROBLEMA</a:t>
            </a:r>
          </a:p>
          <a:p>
            <a:pPr algn="ctr"/>
            <a:endParaRPr lang="pt-BR" sz="5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/>
            <a:r>
              <a:rPr lang="pt-BR" sz="5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Diante do exposto, </a:t>
            </a:r>
            <a:r>
              <a:rPr lang="pt-BR" sz="5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BR" sz="5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partindo da necessidade de reafirmação da luta pelo direito da pertença e do tratamento digno no espaço escolar para as infâncias negras (pretos e pardos) nasceu a problematização deste estudo: Como as perspectivas de raça/cor influenciam o fracasso escolar? Como a interligação entre a vulnerabilidade social com as relações étnico-raciais moldam o contexto escolar, atrelando narrativas de exclusão no cotidiano escolar? </a:t>
            </a:r>
            <a:endParaRPr lang="pt-BR" sz="54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410615F-A553-489C-9403-F9BA0556252E}"/>
              </a:ext>
            </a:extLst>
          </p:cNvPr>
          <p:cNvSpPr txBox="1"/>
          <p:nvPr/>
        </p:nvSpPr>
        <p:spPr>
          <a:xfrm>
            <a:off x="1157516" y="28154454"/>
            <a:ext cx="306795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pt-BR" sz="4800" dirty="0">
                <a:latin typeface="Arial" panose="020B0604020202020204" pitchFamily="34" charset="0"/>
              </a:rPr>
              <a:t> </a:t>
            </a:r>
            <a:r>
              <a:rPr lang="pt-BR" sz="4800" b="1" dirty="0">
                <a:latin typeface="Arial" panose="020B0604020202020204" pitchFamily="34" charset="0"/>
              </a:rPr>
              <a:t>METODOLOGIA</a:t>
            </a:r>
          </a:p>
          <a:p>
            <a:pPr algn="just"/>
            <a:endParaRPr lang="pt-BR" sz="4800" dirty="0">
              <a:latin typeface="Arial" panose="020B0604020202020204" pitchFamily="34" charset="0"/>
            </a:endParaRPr>
          </a:p>
          <a:p>
            <a:pPr algn="just"/>
            <a:r>
              <a:rPr lang="pt-BR" sz="4800" dirty="0">
                <a:latin typeface="Arial" panose="020B0604020202020204" pitchFamily="34" charset="0"/>
              </a:rPr>
              <a:t>Este </a:t>
            </a:r>
            <a:r>
              <a:rPr lang="pt-BR" sz="4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projeto parte da pesquisa de documentos produzidos pelo   Plano Estadual de Atendimento Socioeducativo do Estado do Espírito Santo (2015-2024), Relatório Primeira Infância do Município de </a:t>
            </a:r>
            <a:r>
              <a:rPr lang="pt-BR" sz="48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Serra-ES</a:t>
            </a:r>
            <a:r>
              <a:rPr lang="pt-BR" sz="4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(2020) e Censo Escolar (2019, 2021) da Secretaria de Educação do Município da Serra. </a:t>
            </a:r>
            <a:endParaRPr lang="pt-BR" sz="4800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94A88CB-3589-4980-8246-553AA3602AF8}"/>
              </a:ext>
            </a:extLst>
          </p:cNvPr>
          <p:cNvSpPr txBox="1"/>
          <p:nvPr/>
        </p:nvSpPr>
        <p:spPr>
          <a:xfrm>
            <a:off x="2808513" y="32689801"/>
            <a:ext cx="2750627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</a:pPr>
            <a:endParaRPr lang="pt-BR" sz="4800" dirty="0">
              <a:latin typeface="Arial" panose="020B0604020202020204" pitchFamily="34" charset="0"/>
              <a:sym typeface="Arial" panose="020B0604020202020204"/>
            </a:endParaRPr>
          </a:p>
          <a:p>
            <a:pPr marR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</a:pPr>
            <a:r>
              <a:rPr lang="pt-BR" sz="4800" b="1" dirty="0">
                <a:latin typeface="Arial" panose="020B0604020202020204" pitchFamily="34" charset="0"/>
                <a:sym typeface="Arial" panose="020B0604020202020204"/>
              </a:rPr>
              <a:t>CONSIDERAÇÕES FINAIS </a:t>
            </a:r>
          </a:p>
          <a:p>
            <a:pPr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</a:pPr>
            <a:endParaRPr lang="pt-BR" sz="4800" dirty="0">
              <a:latin typeface="Arial" panose="020B0604020202020204" pitchFamily="34" charset="0"/>
              <a:sym typeface="Arial" panose="020B0604020202020204"/>
            </a:endParaRPr>
          </a:p>
          <a:p>
            <a:pPr marR="0" lv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/>
              <a:buNone/>
            </a:pPr>
            <a:r>
              <a:rPr lang="pt-BR" sz="4800" dirty="0">
                <a:latin typeface="Arial" panose="020B0604020202020204" pitchFamily="34" charset="0"/>
                <a:sym typeface="Arial" panose="020B0604020202020204"/>
              </a:rPr>
              <a:t>  Desenvolver ações coletivas para ampliar o debate acerca do corpos infantis negros(pretos e pardos), no que tenciona o fracasso, pensando em ampliar possíveis levantamentos de dados para além do censo</a:t>
            </a:r>
            <a:r>
              <a:rPr lang="pt-BR" sz="18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Arial" panose="020B0604020202020204"/>
                <a:cs typeface="Arial" panose="020B0604020202020204" pitchFamily="34" charset="0"/>
                <a:sym typeface="Arial" panose="020B0604020202020204"/>
              </a:rPr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7246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5217</TotalTime>
  <Words>245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Valmir Pereira da Silva</dc:creator>
  <cp:lastModifiedBy>Acer</cp:lastModifiedBy>
  <cp:revision>6</cp:revision>
  <dcterms:created xsi:type="dcterms:W3CDTF">2022-08-16T13:13:11Z</dcterms:created>
  <dcterms:modified xsi:type="dcterms:W3CDTF">2023-09-24T12:36:04Z</dcterms:modified>
</cp:coreProperties>
</file>