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-749" y="68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pPr/>
              <a:t>25/08/2022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7050088"/>
            <a:ext cx="32399287" cy="156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ctr"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r>
              <a:rPr lang="pt-BR" sz="9000" b="1" dirty="0" smtClean="0"/>
              <a:t>AVALIAÇÃO TÉCNICA DE BARRAGENS DE TERRA NO MUNICÍPIO </a:t>
            </a:r>
          </a:p>
          <a:p>
            <a:pPr marL="215900" indent="-211138" algn="ctr">
              <a:buClr>
                <a:srgbClr val="000000"/>
              </a:buClr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</a:pPr>
            <a:r>
              <a:rPr lang="pt-BR" sz="9000" b="1" dirty="0" smtClean="0"/>
              <a:t>DE COLATINA-ES</a:t>
            </a:r>
            <a:endParaRPr lang="pt-BR" altLang="pt-BR" sz="9000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9791700"/>
            <a:ext cx="31942088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/>
            <a:r>
              <a:rPr lang="pt-BR" sz="4000" b="1" dirty="0" smtClean="0"/>
              <a:t>Brenda </a:t>
            </a:r>
            <a:r>
              <a:rPr lang="pt-BR" sz="4000" b="1" dirty="0" err="1" smtClean="0"/>
              <a:t>Calixto</a:t>
            </a:r>
            <a:r>
              <a:rPr lang="pt-BR" sz="4000" b="1" dirty="0" smtClean="0"/>
              <a:t> Glaber</a:t>
            </a:r>
            <a:r>
              <a:rPr lang="pt-BR" sz="4000" b="1" baseline="30000" dirty="0" smtClean="0"/>
              <a:t>1</a:t>
            </a:r>
            <a:r>
              <a:rPr lang="pt-BR" sz="4000" b="1" dirty="0" smtClean="0"/>
              <a:t>; </a:t>
            </a:r>
            <a:r>
              <a:rPr lang="pt-BR" sz="4000" b="1" dirty="0" err="1" smtClean="0"/>
              <a:t>Thobias</a:t>
            </a:r>
            <a:r>
              <a:rPr lang="pt-BR" sz="4000" b="1" dirty="0" smtClean="0"/>
              <a:t> Ribeiro Pessoa</a:t>
            </a:r>
            <a:r>
              <a:rPr lang="pt-BR" sz="4000" b="1" baseline="30000" dirty="0" smtClean="0"/>
              <a:t>1</a:t>
            </a:r>
            <a:r>
              <a:rPr lang="pt-BR" sz="4000" b="1" dirty="0" smtClean="0"/>
              <a:t>; Claudinei Antonio Montebeller</a:t>
            </a:r>
            <a:r>
              <a:rPr lang="pt-BR" sz="4000" b="1" baseline="30000" dirty="0" smtClean="0"/>
              <a:t>2</a:t>
            </a:r>
            <a:r>
              <a:rPr lang="pt-BR" sz="4000" b="1" dirty="0" smtClean="0"/>
              <a:t>; </a:t>
            </a:r>
          </a:p>
          <a:p>
            <a:pPr algn="ctr"/>
            <a:r>
              <a:rPr lang="pt-BR" sz="4000" b="1" baseline="30000" dirty="0" smtClean="0"/>
              <a:t>1</a:t>
            </a:r>
            <a:r>
              <a:rPr lang="pt-BR" sz="4000" b="1" dirty="0" smtClean="0"/>
              <a:t> Graduando em Engenharia Civil - UNESC; </a:t>
            </a:r>
            <a:r>
              <a:rPr lang="pt-BR" sz="4000" b="1" baseline="30000" dirty="0" smtClean="0"/>
              <a:t>2 </a:t>
            </a:r>
            <a:r>
              <a:rPr lang="pt-BR" sz="4000" b="1" dirty="0" smtClean="0"/>
              <a:t>D.Sc. Professor do Curso de Engenharia Civil – UNESC/ email: brendacxg@gmail.com; cmontebeller@gmail.com</a:t>
            </a:r>
            <a:endParaRPr lang="pt-BR" altLang="pt-BR" sz="4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0125" y="12141200"/>
            <a:ext cx="5705475" cy="134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>
                <a:solidFill>
                  <a:srgbClr val="000000"/>
                </a:solidFill>
              </a:rPr>
              <a:t>INTRODUÇÃO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2325" y="20702588"/>
            <a:ext cx="11395075" cy="2208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 smtClean="0">
                <a:solidFill>
                  <a:srgbClr val="000000"/>
                </a:solidFill>
              </a:rPr>
              <a:t>OBJETIVO</a:t>
            </a:r>
          </a:p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pt-BR" altLang="pt-BR" sz="7000" b="1" dirty="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6125" y="23712488"/>
            <a:ext cx="648017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>
                <a:solidFill>
                  <a:srgbClr val="000000"/>
                </a:solidFill>
              </a:rPr>
              <a:t>METODOLOGIA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6560801" y="38369875"/>
            <a:ext cx="1009808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 smtClean="0">
                <a:solidFill>
                  <a:srgbClr val="000000"/>
                </a:solidFill>
              </a:rPr>
              <a:t>AGRADECIMENTOS</a:t>
            </a:r>
            <a:endParaRPr lang="pt-BR" altLang="pt-BR" sz="7000" b="1" dirty="0">
              <a:solidFill>
                <a:srgbClr val="000000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6522701" y="34999614"/>
            <a:ext cx="6480175" cy="1200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 smtClean="0">
                <a:solidFill>
                  <a:srgbClr val="000000"/>
                </a:solidFill>
              </a:rPr>
              <a:t>REFERÊNCIAS</a:t>
            </a:r>
          </a:p>
          <a:p>
            <a:pPr marL="215900" indent="-211138" algn="just" eaLnBrk="1">
              <a:lnSpc>
                <a:spcPct val="150000"/>
              </a:lnSpc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pt-BR" altLang="pt-BR" sz="7000" b="1" dirty="0">
              <a:solidFill>
                <a:srgbClr val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12800" y="13462000"/>
            <a:ext cx="14760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As barragens são obras associadas a um elevado potencial de risco devido à possibilidade de ruptura, podendo causar danos ambientais, econômicos e sociais. Apesar da existência de leis que regem a segurança de barragens, existe grande dificuldade para fiscalização adequada e cumprimento das mesmas, havendo necessidade da aplicação de metodologia  para classificação de riscos e dano potencial associado. Essa classificação é importante para definir os procedimentos de segurança e periodicidade de vistorias. Os órgãos fiscalizadores utilizam a metodologia estabelecida pela Resolução N</a:t>
            </a:r>
            <a:r>
              <a:rPr lang="pt-BR" sz="4000" baseline="30000" dirty="0" smtClean="0"/>
              <a:t>o</a:t>
            </a:r>
            <a:r>
              <a:rPr lang="pt-BR" sz="4000" dirty="0" smtClean="0"/>
              <a:t> 143 do CNRH, no entanto, existem diversas metodologias na literatura, conforme aquela proposta por Zuffo (2005), que inclui também parâmetros ambientais.</a:t>
            </a:r>
            <a:endParaRPr lang="pt-BR" sz="4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39800" y="22275800"/>
            <a:ext cx="147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Avaliar tecnicamente as condições atuais de barragens de terra localizadas no município de Colatina-ES.</a:t>
            </a:r>
            <a:endParaRPr lang="pt-BR" sz="4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87400" y="24815800"/>
            <a:ext cx="1476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O projeto proposto foi desenvolvido no município de Colatina-ES, localizado na região Noroeste do estado do Espírito Santo. A região apresenta elevado número de barragens, e em sua maioria são classificadas como pequenas barragens de terra. Foram selecionadas onze barragens de terra na região, as quais foram avaliadas tecnicamente por meio da metodologia apresentada na Resolução N 143 do CNRH e pela proposta por Zuffo (2005), que considera parâmetros ambientais.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473488" y="39357300"/>
            <a:ext cx="1351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000" dirty="0" smtClean="0"/>
              <a:t>Agradecemos à UNESC e FAPES, Fundação de Amparo à Pesquisa do Espírito Santo, pelo financiamento da Bolsa ICT</a:t>
            </a:r>
            <a:endParaRPr lang="pt-BR" sz="40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290925" y="26125488"/>
            <a:ext cx="12271375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1138" algn="just" eaLnBrk="1">
              <a:buSzPct val="45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altLang="pt-BR" sz="7000" b="1" dirty="0" smtClean="0">
                <a:solidFill>
                  <a:srgbClr val="000000"/>
                </a:solidFill>
              </a:rPr>
              <a:t>RESULTADOS E DISCUSSÃO</a:t>
            </a:r>
            <a:endParaRPr lang="pt-BR" altLang="pt-BR" sz="7000" b="1" dirty="0">
              <a:solidFill>
                <a:srgbClr val="0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6575088" y="36372801"/>
            <a:ext cx="158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Resolução CNRH nº 143, de 10 de julho de 2012 .</a:t>
            </a:r>
            <a:r>
              <a:rPr lang="pt-BR" sz="4000" dirty="0" smtClean="0"/>
              <a:t>Link</a:t>
            </a:r>
            <a:r>
              <a:rPr lang="pt-BR" sz="4000" b="1" dirty="0" smtClean="0"/>
              <a:t>:</a:t>
            </a:r>
            <a:r>
              <a:rPr lang="pt-BR" sz="4000" dirty="0" err="1" smtClean="0"/>
              <a:t>https</a:t>
            </a:r>
            <a:r>
              <a:rPr lang="pt-BR" sz="4000" dirty="0" smtClean="0"/>
              <a:t>://www.gov.br/</a:t>
            </a:r>
          </a:p>
          <a:p>
            <a:pPr algn="just"/>
            <a:r>
              <a:rPr lang="pt-BR" sz="4000" dirty="0" smtClean="0"/>
              <a:t>ZUFFO </a:t>
            </a:r>
            <a:r>
              <a:rPr lang="pt-BR" sz="4000" b="1" dirty="0" smtClean="0"/>
              <a:t>Metodologia para Avaliação da Segurança de Barragens. </a:t>
            </a:r>
            <a:r>
              <a:rPr lang="pt-BR" sz="4000" dirty="0" smtClean="0"/>
              <a:t>Campinas: UNICAMP, 2005, 192 p. Tese, Mestrado.</a:t>
            </a:r>
            <a:endParaRPr lang="pt-BR" sz="4000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/>
          <a:srcRect t="20255" b="11315"/>
          <a:stretch>
            <a:fillRect/>
          </a:stretch>
        </p:blipFill>
        <p:spPr bwMode="auto">
          <a:xfrm>
            <a:off x="1238491" y="30073600"/>
            <a:ext cx="13087109" cy="111228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596" t="39290" r="25104" b="46548"/>
          <a:stretch>
            <a:fillRect/>
          </a:stretch>
        </p:blipFill>
        <p:spPr bwMode="auto">
          <a:xfrm>
            <a:off x="16484600" y="27940000"/>
            <a:ext cx="15120000" cy="18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aixaDeTexto 25"/>
          <p:cNvSpPr txBox="1"/>
          <p:nvPr/>
        </p:nvSpPr>
        <p:spPr>
          <a:xfrm>
            <a:off x="16459200" y="27330400"/>
            <a:ext cx="1054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Tabela 1. Metodologia da Resolução Nº143</a:t>
            </a:r>
            <a:endParaRPr lang="pt-BR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1562" t="47685" r="17053" b="39516"/>
          <a:stretch>
            <a:fillRect/>
          </a:stretch>
        </p:blipFill>
        <p:spPr bwMode="auto">
          <a:xfrm>
            <a:off x="16459198" y="30454600"/>
            <a:ext cx="15120000" cy="152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CaixaDeTexto 26"/>
          <p:cNvSpPr txBox="1"/>
          <p:nvPr/>
        </p:nvSpPr>
        <p:spPr>
          <a:xfrm>
            <a:off x="16535400" y="29895800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Tabela 2. Metodologia proposta por Zuffo (2005)</a:t>
            </a:r>
            <a:endParaRPr lang="pt-BR" sz="4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7951" t="26204" r="2882" b="25895"/>
          <a:stretch>
            <a:fillRect/>
          </a:stretch>
        </p:blipFill>
        <p:spPr bwMode="auto">
          <a:xfrm>
            <a:off x="19608800" y="23544693"/>
            <a:ext cx="8661400" cy="261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tângulo 28"/>
          <p:cNvSpPr/>
          <p:nvPr/>
        </p:nvSpPr>
        <p:spPr>
          <a:xfrm>
            <a:off x="16586199" y="32205562"/>
            <a:ext cx="151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Portanto, os resultados indicam que há necessidade urgente de revisão das metodologias utilizadas, de forma que venham a atender de forma adequada e específica ao tipo de barragem, visando gerar resultados coerentes, os quais permitirão definir medidas e tomada de decisão correta, visando à segurança do empreendimento.</a:t>
            </a:r>
            <a:endParaRPr lang="pt-BR" sz="4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0063" y="11973296"/>
            <a:ext cx="11452656" cy="1121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7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367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Usuário</cp:lastModifiedBy>
  <cp:revision>16</cp:revision>
  <dcterms:created xsi:type="dcterms:W3CDTF">2022-08-16T13:13:11Z</dcterms:created>
  <dcterms:modified xsi:type="dcterms:W3CDTF">2022-08-25T11:49:42Z</dcterms:modified>
</cp:coreProperties>
</file>