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330" autoAdjust="0"/>
    <p:restoredTop sz="94660"/>
  </p:normalViewPr>
  <p:slideViewPr>
    <p:cSldViewPr snapToGrid="0">
      <p:cViewPr>
        <p:scale>
          <a:sx n="25" d="100"/>
          <a:sy n="25" d="100"/>
        </p:scale>
        <p:origin x="1206" y="-25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nature.com/articles/bjc2015261" TargetMode="External"/><Relationship Id="rId2" Type="http://schemas.openxmlformats.org/officeDocument/2006/relationships/hyperlink" Target="mailto:/%20sarah.aflima@gmail.com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28023" y="6903155"/>
            <a:ext cx="271432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latin typeface="Arial" panose="020B0604020202020204" pitchFamily="34" charset="0"/>
                <a:ea typeface="Calibri" panose="020F0502020204030204" pitchFamily="34" charset="0"/>
              </a:rPr>
              <a:t>AVALIAÇÃO DO PERFIL DE RESPOSTA TERAPÊUTICA DE PACIENTES COM CÂNCER DE MAMA QUE FAZEM USO DE METFORMINA</a:t>
            </a:r>
            <a:endParaRPr lang="pt-BR" sz="5400" dirty="0"/>
          </a:p>
        </p:txBody>
      </p:sp>
      <p:sp>
        <p:nvSpPr>
          <p:cNvPr id="3" name="Retângulo 2"/>
          <p:cNvSpPr/>
          <p:nvPr/>
        </p:nvSpPr>
        <p:spPr>
          <a:xfrm>
            <a:off x="1656035" y="8634054"/>
            <a:ext cx="29087219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Mariana Santos Lorencini¹, Sarah Aparecida Fernandes Lima¹, Sarah Fernandes Teixeira². Josemar Ferreira Junior³</a:t>
            </a:r>
            <a:endParaRPr lang="pt-B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56032" y="9377061"/>
            <a:ext cx="29087219" cy="22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¹Graduando em medicina – UNESC; ²Farmacêutica, Dr. em Farmacologia, Professora dos cursos de medicina e farmácia – UNESC/ sft.sarah@gmail.com; ³Enfermeiro, 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MSc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em Ciências da Saúde, Professor dos cursos da saúde  – UNESC 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 sarah.aflima@gmail.com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4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jfjunior9@hotmail.com</a:t>
            </a:r>
            <a:r>
              <a:rPr lang="pt-BR" sz="4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56032" y="11975428"/>
            <a:ext cx="14321905" cy="1498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ea typeface="Calibri" panose="020F0502020204030204" pitchFamily="34" charset="0"/>
              </a:rPr>
              <a:t>INTRODUÇÃO</a:t>
            </a:r>
          </a:p>
          <a:p>
            <a:pPr algn="just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O carcinoma mamário tem alta incidência no Brasil e mundialmente, e acomete principalmente mulheres. Os fatores prognósticos relacionados a esse câncer incluem idade, estágio, grau e tipo de tumor e estado 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</a:rPr>
              <a:t>linfovascular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. Por isso, a detecção precoce pela mamografia é importante no diagnóstico, entretanto, com a modernização da ciência a identificação dos marcadores tumorais se tornou relevante no diagnóstico, tratamento e na detecção de metástases dessa doença. Dentre os marcadores estudados na atualidade, o gene STK11 (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</a:rPr>
              <a:t>serina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/treonina 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</a:rPr>
              <a:t>quinase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 11) é um supressor tumoral regularmente associado à neoplasia mamária, por ser um supressor tumoral frequentemente 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</a:rPr>
              <a:t>mutado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 nessa 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</a:rPr>
              <a:t>comorbidade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.  Ademais, com o advento das pesquisas relacionando os diabéticos em uso de 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</a:rPr>
              <a:t>metformina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 e que apresentam câncer de mama, observou-se que uma particularidade da resposta desse fármaco, está relacionado ao STK11. Devido essa associação, o uso de 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</a:rPr>
              <a:t>metformina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 pode ser um agente contra os tumores mamários</a:t>
            </a:r>
          </a:p>
          <a:p>
            <a:endParaRPr lang="pt-BR" sz="4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56031" y="26819043"/>
            <a:ext cx="14321905" cy="286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ea typeface="Calibri" panose="020F0502020204030204" pitchFamily="34" charset="0"/>
              </a:rPr>
              <a:t>OBJETIVOS</a:t>
            </a:r>
          </a:p>
          <a:p>
            <a:pPr algn="just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Sendo assim, objetiva-se avaliar o prognóstico e a resposta terapêutica dos pacientes diabéticos com neoplasia mamária tratados com 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</a:rPr>
              <a:t>metformina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pt-BR" sz="4400" dirty="0"/>
          </a:p>
        </p:txBody>
      </p:sp>
      <p:sp>
        <p:nvSpPr>
          <p:cNvPr id="8" name="Retângulo 7"/>
          <p:cNvSpPr/>
          <p:nvPr/>
        </p:nvSpPr>
        <p:spPr>
          <a:xfrm>
            <a:off x="1553849" y="30255349"/>
            <a:ext cx="141254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ea typeface="Calibri" panose="020F0502020204030204" pitchFamily="34" charset="0"/>
              </a:rPr>
              <a:t>METODOLOGIA</a:t>
            </a:r>
          </a:p>
          <a:p>
            <a:pPr algn="just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Trata-se de um estudo feito através de coleta de 65 prontuários eletrônicos dos serviços de Oncologia Clínica e Cirurgia Oncológica na Unidade de Assistência de Alta Complexidade do Hospital Maternidade São José entre 2017 a 2021.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553848" y="35262186"/>
            <a:ext cx="141254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ea typeface="Calibri" panose="020F0502020204030204" pitchFamily="34" charset="0"/>
              </a:rPr>
              <a:t>RESULTADOS</a:t>
            </a:r>
          </a:p>
          <a:p>
            <a:pPr algn="just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O perfil analisado nos prontuários foi exclusivo de mulheres, com uma média de idade ao diagnóstico de 59 anos. Além disso, observou-se que a maior parte dos pacientes não possuem Diabetes Mellitus (tabela 1) e aqueles que tem Diabetes 88% usam </a:t>
            </a:r>
            <a:r>
              <a:rPr lang="pt-BR" sz="4400" dirty="0" err="1">
                <a:latin typeface="Arial" panose="020B0604020202020204" pitchFamily="34" charset="0"/>
                <a:ea typeface="Calibri" panose="020F0502020204030204" pitchFamily="34" charset="0"/>
              </a:rPr>
              <a:t>Metformina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 (tabela 2). Dentre as pacientes em uso de Metformina, 5 delas tiveram melhora clínica com relação a resposta terapêutica.</a:t>
            </a:r>
            <a:endParaRPr lang="pt-BR" sz="4400" dirty="0"/>
          </a:p>
        </p:txBody>
      </p:sp>
      <p:sp>
        <p:nvSpPr>
          <p:cNvPr id="10" name="Retângulo 9"/>
          <p:cNvSpPr/>
          <p:nvPr/>
        </p:nvSpPr>
        <p:spPr>
          <a:xfrm>
            <a:off x="16617780" y="26819043"/>
            <a:ext cx="141254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ea typeface="Calibri" panose="020F0502020204030204" pitchFamily="34" charset="0"/>
              </a:rPr>
              <a:t>CONCLUSÃO FINAL</a:t>
            </a:r>
          </a:p>
          <a:p>
            <a:pPr algn="just"/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pt-BR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ode-se 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concluir que ainda é necessário analisar mais prontuários, para ter melhora terapêutica concreta em relação ao medicamento estudado e o câncer de mama, </a:t>
            </a:r>
            <a:r>
              <a:rPr lang="pt-BR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e tamb</a:t>
            </a:r>
            <a:r>
              <a:rPr lang="pt-BR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ém,</a:t>
            </a:r>
            <a:r>
              <a:rPr lang="pt-BR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compreender a dose terapêutica </a:t>
            </a:r>
            <a:r>
              <a:rPr lang="pt-BR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que 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</a:rPr>
              <a:t>beneficiaria pacientes com neoplasia mamária.</a:t>
            </a:r>
            <a:endParaRPr lang="pt-BR" sz="44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0475B57-F161-0C4E-82DB-51919C3F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28621" y="12096687"/>
            <a:ext cx="11503788" cy="505895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56CC57B-AEA7-B845-A4EE-67C39AB497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620" t="980" r="1321" b="2914"/>
          <a:stretch/>
        </p:blipFill>
        <p:spPr>
          <a:xfrm>
            <a:off x="17928621" y="17155643"/>
            <a:ext cx="11271418" cy="9524479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6617780" y="31199535"/>
            <a:ext cx="1412547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REFERÊNCIAS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1. HARBECK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Nadia, et al. Breast cancer.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Nature Reviews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23 de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setembro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2019.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Disponível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&lt;https://www.nature.com/articles/s41572-019-0111-2 &gt;.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16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 2021.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2. 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Momcilovic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 D B Shackelford. Targeting LKB1 in cancer – exposing and exploiting vulnerabilities.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British Journal of Cancer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11 de Agosto. 2015.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Disponível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&lt;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https://www.nature.com/articles/bjc2015261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&gt;.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28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junho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 2021.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3. ROSHAN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Mohsin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; SHING, Yan; PACE, Nikolai. Metformin as an adjuvant in breast cancer treatment.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Sage Open Medicine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01 de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2019.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Disponível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:&lt;file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:///C:/Users/PC/Downloads/10.1177_2050312119865114.pdf&gt; 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01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2021.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552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Sarah Lima</cp:lastModifiedBy>
  <cp:revision>12</cp:revision>
  <dcterms:created xsi:type="dcterms:W3CDTF">2022-08-16T13:13:11Z</dcterms:created>
  <dcterms:modified xsi:type="dcterms:W3CDTF">2022-08-23T00:28:55Z</dcterms:modified>
</cp:coreProperties>
</file>