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2C742-8E83-480D-B79B-201D19E9ABD7}" type="datetimeFigureOut">
              <a:rPr lang="pt-BR" smtClean="0"/>
              <a:t>09/11/2020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D36FC-DE10-4DF2-BADC-5A176F5815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4729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2C742-8E83-480D-B79B-201D19E9ABD7}" type="datetimeFigureOut">
              <a:rPr lang="pt-BR" smtClean="0"/>
              <a:t>09/11/2020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D36FC-DE10-4DF2-BADC-5A176F5815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1483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2C742-8E83-480D-B79B-201D19E9ABD7}" type="datetimeFigureOut">
              <a:rPr lang="pt-BR" smtClean="0"/>
              <a:t>09/11/2020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D36FC-DE10-4DF2-BADC-5A176F5815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6552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2C742-8E83-480D-B79B-201D19E9ABD7}" type="datetimeFigureOut">
              <a:rPr lang="pt-BR" smtClean="0"/>
              <a:t>09/11/2020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D36FC-DE10-4DF2-BADC-5A176F5815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5498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2C742-8E83-480D-B79B-201D19E9ABD7}" type="datetimeFigureOut">
              <a:rPr lang="pt-BR" smtClean="0"/>
              <a:t>09/11/2020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D36FC-DE10-4DF2-BADC-5A176F5815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4158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2C742-8E83-480D-B79B-201D19E9ABD7}" type="datetimeFigureOut">
              <a:rPr lang="pt-BR" smtClean="0"/>
              <a:t>09/11/2020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D36FC-DE10-4DF2-BADC-5A176F5815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1191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2C742-8E83-480D-B79B-201D19E9ABD7}" type="datetimeFigureOut">
              <a:rPr lang="pt-BR" smtClean="0"/>
              <a:t>09/11/2020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D36FC-DE10-4DF2-BADC-5A176F5815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4116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2C742-8E83-480D-B79B-201D19E9ABD7}" type="datetimeFigureOut">
              <a:rPr lang="pt-BR" smtClean="0"/>
              <a:t>09/11/2020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D36FC-DE10-4DF2-BADC-5A176F5815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1802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2C742-8E83-480D-B79B-201D19E9ABD7}" type="datetimeFigureOut">
              <a:rPr lang="pt-BR" smtClean="0"/>
              <a:t>09/11/2020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D36FC-DE10-4DF2-BADC-5A176F5815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0331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2C742-8E83-480D-B79B-201D19E9ABD7}" type="datetimeFigureOut">
              <a:rPr lang="pt-BR" smtClean="0"/>
              <a:t>09/11/2020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D36FC-DE10-4DF2-BADC-5A176F5815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475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2C742-8E83-480D-B79B-201D19E9ABD7}" type="datetimeFigureOut">
              <a:rPr lang="pt-BR" smtClean="0"/>
              <a:t>09/11/2020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D36FC-DE10-4DF2-BADC-5A176F5815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533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2C742-8E83-480D-B79B-201D19E9ABD7}" type="datetimeFigureOut">
              <a:rPr lang="pt-BR" smtClean="0"/>
              <a:t>09/11/2020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D36FC-DE10-4DF2-BADC-5A176F5815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2070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.gov.br/en/web/dou/-/portaria-n-467-de-20-de-marco-de-2020-249312996" TargetMode="External"/><Relationship Id="rId7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jrs.digital/2020/07/15/responsabilidade-civil-antes-durante-e-depois-do-coronavirus/" TargetMode="External"/><Relationship Id="rId5" Type="http://schemas.openxmlformats.org/officeDocument/2006/relationships/hyperlink" Target="https://portaldaurologia.org.br/medicos/consultorio-legal/advogada-esclarece-quais-seguros-sao-recomendados-para-medicos/" TargetMode="External"/><Relationship Id="rId4" Type="http://schemas.openxmlformats.org/officeDocument/2006/relationships/hyperlink" Target="http://www.planalto.gov.br/ccivil_03/_ato2019-2022/2020/Lei/L13989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23899" y="2385652"/>
            <a:ext cx="10744199" cy="2537596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pt-BR" sz="4000" b="1" dirty="0" smtClean="0"/>
              <a:t/>
            </a:r>
            <a:br>
              <a:rPr lang="pt-BR" sz="4000" b="1" dirty="0" smtClean="0"/>
            </a:br>
            <a:r>
              <a:rPr lang="pt-BR" sz="4000" b="1" dirty="0"/>
              <a:t/>
            </a:r>
            <a:br>
              <a:rPr lang="pt-BR" sz="4000" b="1" dirty="0"/>
            </a:br>
            <a:r>
              <a:rPr lang="pt-BR" sz="4000" b="1" dirty="0" smtClean="0"/>
              <a:t/>
            </a:r>
            <a:br>
              <a:rPr lang="pt-BR" sz="4000" b="1" dirty="0" smtClean="0"/>
            </a:br>
            <a:r>
              <a:rPr lang="pt-BR" sz="4000" b="1" dirty="0"/>
              <a:t/>
            </a:r>
            <a:br>
              <a:rPr lang="pt-BR" sz="4000" b="1" dirty="0"/>
            </a:br>
            <a:r>
              <a:rPr lang="pt-BR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sz="4400" b="1" dirty="0">
                <a:latin typeface="Arial" panose="020B0604020202020204" pitchFamily="34" charset="0"/>
                <a:cs typeface="Arial" panose="020B0604020202020204" pitchFamily="34" charset="0"/>
              </a:rPr>
              <a:t>SEGURO DE RESPONSABILIDADE CIVIL MÉDICA JÁ CONTRATADO E A COBERTURA DA TELEMEDICINA</a:t>
            </a:r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71588" y="4922527"/>
            <a:ext cx="9353550" cy="1623557"/>
          </a:xfrm>
        </p:spPr>
        <p:txBody>
          <a:bodyPr>
            <a:normAutofit/>
          </a:bodyPr>
          <a:lstStyle/>
          <a:p>
            <a:pPr algn="l"/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Aluna: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Maria Eduarda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Vazzoler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Nadai</a:t>
            </a:r>
          </a:p>
          <a:p>
            <a:pPr algn="l"/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Orientador: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Genício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Caliari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Filho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935618"/>
            <a:ext cx="12192001" cy="922382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2385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208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12840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t-B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OS AVANÇOS DA TELEMEDICINA</a:t>
            </a:r>
            <a:endParaRPr lang="pt-B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780460"/>
            <a:ext cx="10515600" cy="4351338"/>
          </a:xfrm>
        </p:spPr>
        <p:txBody>
          <a:bodyPr>
            <a:normAutofit/>
          </a:bodyPr>
          <a:lstStyle/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Telemedicina no mundo;</a:t>
            </a:r>
          </a:p>
          <a:p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Telemedicina no Brasil.</a:t>
            </a:r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0"/>
            <a:ext cx="12192000" cy="922382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35618"/>
            <a:ext cx="12192000" cy="922382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6721" y="150517"/>
            <a:ext cx="3857149" cy="777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389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591" y="943784"/>
            <a:ext cx="11998817" cy="1826408"/>
          </a:xfrm>
        </p:spPr>
        <p:txBody>
          <a:bodyPr>
            <a:noAutofit/>
          </a:bodyPr>
          <a:lstStyle/>
          <a:p>
            <a:pPr algn="ctr"/>
            <a:r>
              <a:rPr lang="pt-B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AUTORIZAÇÕES LEGISLATIVAS AOS ATENDIMENTOS POR TELEMEDICINA DURANTE A PANDEMIA DA COVID-19</a:t>
            </a:r>
            <a:endParaRPr lang="pt-B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3200399"/>
            <a:ext cx="10515600" cy="3148013"/>
          </a:xfrm>
        </p:spPr>
        <p:txBody>
          <a:bodyPr>
            <a:normAutofit/>
          </a:bodyPr>
          <a:lstStyle/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Lei nº 13.989/20;</a:t>
            </a:r>
          </a:p>
          <a:p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Portaria nº 467/20 do Ministério da Saúde.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35618"/>
            <a:ext cx="12192000" cy="922382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0"/>
            <a:ext cx="12192000" cy="922382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6721" y="150517"/>
            <a:ext cx="3857149" cy="777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70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6062" y="1181099"/>
            <a:ext cx="11745532" cy="1325563"/>
          </a:xfrm>
        </p:spPr>
        <p:txBody>
          <a:bodyPr>
            <a:normAutofit/>
          </a:bodyPr>
          <a:lstStyle/>
          <a:p>
            <a:pPr algn="ctr"/>
            <a:r>
              <a:rPr lang="pt-B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SEGURO DE RESPONSABILIDADE CIVIL MÉDICA</a:t>
            </a:r>
            <a:endParaRPr lang="pt-B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00100" y="2911476"/>
            <a:ext cx="10515600" cy="4351338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Proteção 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patrimonial 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ao 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médico diante de eventuais ações 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judiciais, 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decorrentes de falhas na prestação de serviço que causem dano a terceiro.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0"/>
            <a:ext cx="12192000" cy="922382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35618"/>
            <a:ext cx="12192000" cy="922382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6721" y="150517"/>
            <a:ext cx="3857149" cy="777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581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7270" y="922384"/>
            <a:ext cx="12037454" cy="1584279"/>
          </a:xfrm>
        </p:spPr>
        <p:txBody>
          <a:bodyPr>
            <a:noAutofit/>
          </a:bodyPr>
          <a:lstStyle/>
          <a:p>
            <a:pPr algn="ctr"/>
            <a:r>
              <a:rPr lang="pt-B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COBERTURA DO SEGURO DE RESPONSABILIDADE CIVIL MÉDICA JÁ CONTRATADO AOS ATENDIMENTOS POR TELEMEDICINA</a:t>
            </a:r>
            <a:endParaRPr lang="pt-B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197" y="2620962"/>
            <a:ext cx="10515600" cy="3479801"/>
          </a:xfrm>
        </p:spPr>
        <p:txBody>
          <a:bodyPr>
            <a:normAutofit/>
          </a:bodyPr>
          <a:lstStyle/>
          <a:p>
            <a:pPr algn="just"/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Autorização legislativa aos atendimentos por telemedicina;</a:t>
            </a:r>
          </a:p>
          <a:p>
            <a:pPr algn="just"/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Atendimento médico realizado nos moldes da legislação em vigor;</a:t>
            </a:r>
          </a:p>
          <a:p>
            <a:pPr algn="just"/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Inexistência de cláusula contratual que exclua a cobertura 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para 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atendimentos por telemedicina.</a:t>
            </a:r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1"/>
            <a:ext cx="12192000" cy="922382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35618"/>
            <a:ext cx="12192000" cy="922382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6721" y="150517"/>
            <a:ext cx="3857149" cy="777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354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730471"/>
            <a:ext cx="10515600" cy="1325563"/>
          </a:xfrm>
        </p:spPr>
        <p:txBody>
          <a:bodyPr>
            <a:normAutofit/>
          </a:bodyPr>
          <a:lstStyle/>
          <a:p>
            <a:r>
              <a:rPr lang="pt-B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REFERÊNCIAS BIBLIOGRÁFICAS:</a:t>
            </a:r>
            <a:endParaRPr lang="pt-B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35618"/>
            <a:ext cx="12192000" cy="922382"/>
          </a:xfrm>
          <a:prstGeom prst="rect">
            <a:avLst/>
          </a:prstGeom>
        </p:spPr>
      </p:pic>
      <p:sp>
        <p:nvSpPr>
          <p:cNvPr id="11" name="CaixaDeTexto 10"/>
          <p:cNvSpPr txBox="1"/>
          <p:nvPr/>
        </p:nvSpPr>
        <p:spPr>
          <a:xfrm>
            <a:off x="838200" y="1985039"/>
            <a:ext cx="10377488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RIZZARDO, Arnaldo. </a:t>
            </a:r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Responsabilidade Civil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5ª edição. Editora Forense;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BRASIL. </a:t>
            </a:r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Portaria nº 467</a:t>
            </a:r>
            <a:r>
              <a:rPr lang="pt-BR" sz="20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 20 de março de 2020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Diário Oficial da União. Disponível em: &lt;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https://www.in.gov.br/en/web/dou/-/portaria-n-467-de-20-de-marco-de-2020-249312996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&gt;;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BRASIL. </a:t>
            </a:r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Lei nº 13.989 de 15 de Abril de 2020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Diário Oficial da União. Disponível em: &lt;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http://www.planalto.gov.br/ccivil_03/_ato2019-2022/2020/Lei/L13989.htm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&gt;;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FREGNI, </a:t>
            </a:r>
            <a:r>
              <a:rPr lang="pt-B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Gabriella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Advogada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esclarece quais seguros são recomendados para </a:t>
            </a:r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médicos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Portal da Urologia, 06 de Maio de 2020. Disponível em: &lt;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https://portaldaurologia.org.br/medicos/consultorio-legal/advogada-esclarece-quais-seguros-sao-recomendados-para-medicos/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&gt;;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Responsabilidade Civil antes, durante e depois do </a:t>
            </a:r>
            <a:r>
              <a:rPr lang="pt-BR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Coronavírus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JRS digital, 15 de Junho de 2020. Disponível em: &lt;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https://jrs.digital/2020/07/15/responsabilidade-civil-antes-durante-e-depois-do-coronavirus/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&gt;.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Imagem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1"/>
            <a:ext cx="12192000" cy="922382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6721" y="150517"/>
            <a:ext cx="3857149" cy="777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548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170</TotalTime>
  <Words>250</Words>
  <Application>Microsoft Office PowerPoint</Application>
  <PresentationFormat>Widescreen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do Office</vt:lpstr>
      <vt:lpstr>      O SEGURO DE RESPONSABILIDADE CIVIL MÉDICA JÁ CONTRATADO E A COBERTURA DA TELEMEDICINA </vt:lpstr>
      <vt:lpstr>OS AVANÇOS DA TELEMEDICINA</vt:lpstr>
      <vt:lpstr>AUTORIZAÇÕES LEGISLATIVAS AOS ATENDIMENTOS POR TELEMEDICINA DURANTE A PANDEMIA DA COVID-19</vt:lpstr>
      <vt:lpstr>SEGURO DE RESPONSABILIDADE CIVIL MÉDICA</vt:lpstr>
      <vt:lpstr>COBERTURA DO SEGURO DE RESPONSABILIDADE CIVIL MÉDICA JÁ CONTRATADO AOS ATENDIMENTOS POR TELEMEDICINA</vt:lpstr>
      <vt:lpstr>REFERÊNCIAS BIBLIOGRÁFICAS: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SEGURO DE RESPONSABILIDADE CIVIL MÉDICA JÁ CONTRATADO E A COBERTURA DA TELEMEDICINA</dc:title>
  <dc:creator>Maria Eduarda</dc:creator>
  <cp:lastModifiedBy>Maria Eduarda</cp:lastModifiedBy>
  <cp:revision>19</cp:revision>
  <dcterms:created xsi:type="dcterms:W3CDTF">2020-11-07T18:24:54Z</dcterms:created>
  <dcterms:modified xsi:type="dcterms:W3CDTF">2020-11-10T00:46:12Z</dcterms:modified>
</cp:coreProperties>
</file>